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30"/>
  </p:notesMasterIdLst>
  <p:handoutMasterIdLst>
    <p:handoutMasterId r:id="rId31"/>
  </p:handoutMasterIdLst>
  <p:sldIdLst>
    <p:sldId id="256" r:id="rId2"/>
    <p:sldId id="274" r:id="rId3"/>
    <p:sldId id="283" r:id="rId4"/>
    <p:sldId id="259" r:id="rId5"/>
    <p:sldId id="325" r:id="rId6"/>
    <p:sldId id="326" r:id="rId7"/>
    <p:sldId id="327" r:id="rId8"/>
    <p:sldId id="328" r:id="rId9"/>
    <p:sldId id="285" r:id="rId10"/>
    <p:sldId id="320" r:id="rId11"/>
    <p:sldId id="322" r:id="rId12"/>
    <p:sldId id="323" r:id="rId13"/>
    <p:sldId id="324" r:id="rId14"/>
    <p:sldId id="330" r:id="rId15"/>
    <p:sldId id="339" r:id="rId16"/>
    <p:sldId id="263" r:id="rId17"/>
    <p:sldId id="302" r:id="rId18"/>
    <p:sldId id="300" r:id="rId19"/>
    <p:sldId id="271" r:id="rId20"/>
    <p:sldId id="301" r:id="rId21"/>
    <p:sldId id="332" r:id="rId22"/>
    <p:sldId id="334" r:id="rId23"/>
    <p:sldId id="335" r:id="rId24"/>
    <p:sldId id="337" r:id="rId25"/>
    <p:sldId id="336" r:id="rId26"/>
    <p:sldId id="338" r:id="rId27"/>
    <p:sldId id="329" r:id="rId28"/>
    <p:sldId id="33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828383"/>
    <a:srgbClr val="A71E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7" autoAdjust="0"/>
    <p:restoredTop sz="94674"/>
  </p:normalViewPr>
  <p:slideViewPr>
    <p:cSldViewPr snapToGrid="0" snapToObjects="1">
      <p:cViewPr varScale="1">
        <p:scale>
          <a:sx n="114" d="100"/>
          <a:sy n="114" d="100"/>
        </p:scale>
        <p:origin x="1332" y="114"/>
      </p:cViewPr>
      <p:guideLst/>
    </p:cSldViewPr>
  </p:slideViewPr>
  <p:outlineViewPr>
    <p:cViewPr>
      <p:scale>
        <a:sx n="33" d="100"/>
        <a:sy n="33" d="100"/>
      </p:scale>
      <p:origin x="0" y="-20944"/>
    </p:cViewPr>
  </p:outlineViewPr>
  <p:notesTextViewPr>
    <p:cViewPr>
      <p:scale>
        <a:sx n="1" d="1"/>
        <a:sy n="1" d="1"/>
      </p:scale>
      <p:origin x="0" y="0"/>
    </p:cViewPr>
  </p:notesTextViewPr>
  <p:notesViewPr>
    <p:cSldViewPr snapToGrid="0" snapToObjects="1" showGuides="1">
      <p:cViewPr varScale="1">
        <p:scale>
          <a:sx n="99" d="100"/>
          <a:sy n="99" d="100"/>
        </p:scale>
        <p:origin x="4272" y="1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706CF33-8FBF-4B4C-A62C-C7FCEE2F205E}" type="datetimeFigureOut">
              <a:rPr lang="en-US" smtClean="0"/>
              <a:t>2/27/2023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A2B81D4-C81F-2846-A8B2-30C4B23FE648}" type="slidenum">
              <a:rPr lang="en-US" smtClean="0"/>
              <a:t>‹#›</a:t>
            </a:fld>
            <a:endParaRPr lang="en-US"/>
          </a:p>
        </p:txBody>
      </p:sp>
    </p:spTree>
    <p:extLst>
      <p:ext uri="{BB962C8B-B14F-4D97-AF65-F5344CB8AC3E}">
        <p14:creationId xmlns:p14="http://schemas.microsoft.com/office/powerpoint/2010/main" val="3994697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D938DB-7AC2-8B49-96CB-F4713922A74B}" type="datetimeFigureOut">
              <a:rPr lang="en-US" smtClean="0"/>
              <a:t>2/27/2023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818A80-324C-A94A-A288-E8B5ECC90687}" type="slidenum">
              <a:rPr lang="en-US" smtClean="0"/>
              <a:t>‹#›</a:t>
            </a:fld>
            <a:endParaRPr lang="en-US"/>
          </a:p>
        </p:txBody>
      </p:sp>
    </p:spTree>
    <p:extLst>
      <p:ext uri="{BB962C8B-B14F-4D97-AF65-F5344CB8AC3E}">
        <p14:creationId xmlns:p14="http://schemas.microsoft.com/office/powerpoint/2010/main" val="1819550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Role Play Tips</a:t>
            </a: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We offer detailed role descriptions and prompts, not a script. Know your character and get creative!</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Encourage role players to use their actual names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Play with the prompts! Change them, e.g., by having the character offer a conciliatory opening line or a belligerent opening line</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Run a role play more than once, changing role players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See instructor’s manual for tips on responding to wrongdoing. Pay attention to power dynamics and interpersonal dynamics</a:t>
            </a:r>
          </a:p>
          <a:p>
            <a:endParaRPr lang="en-US" dirty="0"/>
          </a:p>
        </p:txBody>
      </p:sp>
      <p:sp>
        <p:nvSpPr>
          <p:cNvPr id="4" name="Slide Number Placeholder 3"/>
          <p:cNvSpPr>
            <a:spLocks noGrp="1"/>
          </p:cNvSpPr>
          <p:nvPr>
            <p:ph type="sldNum" sz="quarter" idx="10"/>
          </p:nvPr>
        </p:nvSpPr>
        <p:spPr/>
        <p:txBody>
          <a:bodyPr/>
          <a:lstStyle/>
          <a:p>
            <a:fld id="{06818A80-324C-A94A-A288-E8B5ECC90687}" type="slidenum">
              <a:rPr lang="en-US" smtClean="0"/>
              <a:t>21</a:t>
            </a:fld>
            <a:endParaRPr lang="en-US"/>
          </a:p>
        </p:txBody>
      </p:sp>
    </p:spTree>
    <p:extLst>
      <p:ext uri="{BB962C8B-B14F-4D97-AF65-F5344CB8AC3E}">
        <p14:creationId xmlns:p14="http://schemas.microsoft.com/office/powerpoint/2010/main" val="11512309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818A80-324C-A94A-A288-E8B5ECC90687}" type="slidenum">
              <a:rPr lang="en-US" smtClean="0"/>
              <a:t>22</a:t>
            </a:fld>
            <a:endParaRPr lang="en-US"/>
          </a:p>
        </p:txBody>
      </p:sp>
    </p:spTree>
    <p:extLst>
      <p:ext uri="{BB962C8B-B14F-4D97-AF65-F5344CB8AC3E}">
        <p14:creationId xmlns:p14="http://schemas.microsoft.com/office/powerpoint/2010/main" val="1066856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818A80-324C-A94A-A288-E8B5ECC90687}" type="slidenum">
              <a:rPr lang="en-US" smtClean="0"/>
              <a:t>23</a:t>
            </a:fld>
            <a:endParaRPr lang="en-US"/>
          </a:p>
        </p:txBody>
      </p:sp>
    </p:spTree>
    <p:extLst>
      <p:ext uri="{BB962C8B-B14F-4D97-AF65-F5344CB8AC3E}">
        <p14:creationId xmlns:p14="http://schemas.microsoft.com/office/powerpoint/2010/main" val="2468851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818A80-324C-A94A-A288-E8B5ECC90687}" type="slidenum">
              <a:rPr lang="en-US" smtClean="0"/>
              <a:t>24</a:t>
            </a:fld>
            <a:endParaRPr lang="en-US"/>
          </a:p>
        </p:txBody>
      </p:sp>
    </p:spTree>
    <p:extLst>
      <p:ext uri="{BB962C8B-B14F-4D97-AF65-F5344CB8AC3E}">
        <p14:creationId xmlns:p14="http://schemas.microsoft.com/office/powerpoint/2010/main" val="23534620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818A80-324C-A94A-A288-E8B5ECC90687}" type="slidenum">
              <a:rPr lang="en-US" smtClean="0"/>
              <a:t>25</a:t>
            </a:fld>
            <a:endParaRPr lang="en-US"/>
          </a:p>
        </p:txBody>
      </p:sp>
    </p:spTree>
    <p:extLst>
      <p:ext uri="{BB962C8B-B14F-4D97-AF65-F5344CB8AC3E}">
        <p14:creationId xmlns:p14="http://schemas.microsoft.com/office/powerpoint/2010/main" val="1664564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818A80-324C-A94A-A288-E8B5ECC90687}" type="slidenum">
              <a:rPr lang="en-US" smtClean="0"/>
              <a:t>26</a:t>
            </a:fld>
            <a:endParaRPr lang="en-US"/>
          </a:p>
        </p:txBody>
      </p:sp>
    </p:spTree>
    <p:extLst>
      <p:ext uri="{BB962C8B-B14F-4D97-AF65-F5344CB8AC3E}">
        <p14:creationId xmlns:p14="http://schemas.microsoft.com/office/powerpoint/2010/main" val="36680691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BU Logo">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665" y="-5881"/>
            <a:ext cx="9163665" cy="6872211"/>
          </a:xfrm>
          <a:prstGeom prst="rect">
            <a:avLst/>
          </a:prstGeom>
        </p:spPr>
      </p:pic>
      <p:cxnSp>
        <p:nvCxnSpPr>
          <p:cNvPr id="8" name="Straight Connector 7"/>
          <p:cNvCxnSpPr/>
          <p:nvPr userDrawn="1"/>
        </p:nvCxnSpPr>
        <p:spPr>
          <a:xfrm>
            <a:off x="1769806" y="4657197"/>
            <a:ext cx="7374194" cy="181"/>
          </a:xfrm>
          <a:prstGeom prst="line">
            <a:avLst/>
          </a:prstGeom>
          <a:ln w="19050">
            <a:solidFill>
              <a:schemeClr val="bg1"/>
            </a:solidFill>
            <a:prstDash val="sysDot"/>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7377" y="1272796"/>
            <a:ext cx="4006236" cy="685081"/>
          </a:xfrm>
          <a:prstGeom prst="rect">
            <a:avLst/>
          </a:prstGeom>
        </p:spPr>
      </p:pic>
      <p:pic>
        <p:nvPicPr>
          <p:cNvPr id="11" name="Picture 10"/>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69805" y="2356161"/>
            <a:ext cx="5597465" cy="2091640"/>
          </a:xfrm>
          <a:prstGeom prst="rect">
            <a:avLst/>
          </a:prstGeom>
        </p:spPr>
      </p:pic>
      <p:sp>
        <p:nvSpPr>
          <p:cNvPr id="13" name="Text Placeholder 2"/>
          <p:cNvSpPr>
            <a:spLocks noGrp="1"/>
          </p:cNvSpPr>
          <p:nvPr>
            <p:ph type="body" idx="1" hasCustomPrompt="1"/>
          </p:nvPr>
        </p:nvSpPr>
        <p:spPr>
          <a:xfrm>
            <a:off x="1686846" y="4860050"/>
            <a:ext cx="6612962" cy="654046"/>
          </a:xfrm>
          <a:prstGeom prst="rect">
            <a:avLst/>
          </a:prstGeom>
        </p:spPr>
        <p:txBody>
          <a:bodyPr>
            <a:normAutofit/>
          </a:bodyPr>
          <a:lstStyle>
            <a:lvl1pPr marL="0" indent="0">
              <a:lnSpc>
                <a:spcPct val="100000"/>
              </a:lnSpc>
              <a:spcBef>
                <a:spcPts val="0"/>
              </a:spcBef>
              <a:buNone/>
              <a:defRPr sz="1400" b="0" i="0" baseline="0">
                <a:solidFill>
                  <a:schemeClr val="bg1"/>
                </a:solidFill>
                <a:latin typeface="Museo Slab 700" charset="0"/>
                <a:ea typeface="Museo Slab 700" charset="0"/>
                <a:cs typeface="Museo Slab 70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 OR NAME OF PRESENTATION</a:t>
            </a:r>
          </a:p>
        </p:txBody>
      </p:sp>
    </p:spTree>
    <p:extLst>
      <p:ext uri="{BB962C8B-B14F-4D97-AF65-F5344CB8AC3E}">
        <p14:creationId xmlns:p14="http://schemas.microsoft.com/office/powerpoint/2010/main" val="888470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BU Text-3 Photos">
    <p:spTree>
      <p:nvGrpSpPr>
        <p:cNvPr id="1" name=""/>
        <p:cNvGrpSpPr/>
        <p:nvPr/>
      </p:nvGrpSpPr>
      <p:grpSpPr>
        <a:xfrm>
          <a:off x="0" y="0"/>
          <a:ext cx="0" cy="0"/>
          <a:chOff x="0" y="0"/>
          <a:chExt cx="0" cy="0"/>
        </a:xfrm>
      </p:grpSpPr>
      <p:sp>
        <p:nvSpPr>
          <p:cNvPr id="23" name="Title 1"/>
          <p:cNvSpPr>
            <a:spLocks noGrp="1"/>
          </p:cNvSpPr>
          <p:nvPr>
            <p:ph type="title" hasCustomPrompt="1"/>
          </p:nvPr>
        </p:nvSpPr>
        <p:spPr>
          <a:xfrm>
            <a:off x="626116" y="897538"/>
            <a:ext cx="3335552" cy="972207"/>
          </a:xfrm>
          <a:prstGeom prst="rect">
            <a:avLst/>
          </a:prstGeom>
        </p:spPr>
        <p:txBody>
          <a:bodyPr anchor="t" anchorCtr="0">
            <a:normAutofit/>
          </a:bodyPr>
          <a:lstStyle>
            <a:lvl1pPr>
              <a:lnSpc>
                <a:spcPct val="80000"/>
              </a:lnSpc>
              <a:defRPr sz="3600" b="1" i="0">
                <a:latin typeface="Effra Heavy" charset="0"/>
                <a:ea typeface="Effra Heavy" charset="0"/>
                <a:cs typeface="Effra Heavy" charset="0"/>
              </a:defRPr>
            </a:lvl1pPr>
          </a:lstStyle>
          <a:p>
            <a:r>
              <a:rPr lang="en-US" dirty="0" err="1"/>
              <a:t>Lorem</a:t>
            </a:r>
            <a:r>
              <a:rPr lang="en-US" dirty="0"/>
              <a:t> </a:t>
            </a:r>
            <a:r>
              <a:rPr lang="en-US" dirty="0" err="1"/>
              <a:t>Ipsum</a:t>
            </a:r>
            <a:r>
              <a:rPr lang="en-US" dirty="0"/>
              <a:t> dolor sit </a:t>
            </a:r>
            <a:r>
              <a:rPr lang="en-US" dirty="0" err="1"/>
              <a:t>amet</a:t>
            </a:r>
            <a:endParaRPr lang="en-US" dirty="0"/>
          </a:p>
        </p:txBody>
      </p:sp>
      <p:sp>
        <p:nvSpPr>
          <p:cNvPr id="24" name="Text Placeholder 3"/>
          <p:cNvSpPr>
            <a:spLocks noGrp="1"/>
          </p:cNvSpPr>
          <p:nvPr>
            <p:ph type="body" sz="half" idx="2" hasCustomPrompt="1"/>
          </p:nvPr>
        </p:nvSpPr>
        <p:spPr>
          <a:xfrm>
            <a:off x="626116" y="2039016"/>
            <a:ext cx="3335552" cy="3616244"/>
          </a:xfrm>
          <a:prstGeom prst="rect">
            <a:avLst/>
          </a:prstGeom>
        </p:spPr>
        <p:txBody>
          <a:bodyPr>
            <a:normAutofit/>
          </a:bodyPr>
          <a:lstStyle>
            <a:lvl1pPr marL="0" indent="0">
              <a:buNone/>
              <a:defRPr sz="1200" b="0" i="0" baseline="0">
                <a:solidFill>
                  <a:srgbClr val="828383"/>
                </a:solidFill>
                <a:latin typeface="Museo Slab 300" charset="0"/>
                <a:ea typeface="Museo Slab 300" charset="0"/>
                <a:cs typeface="Museo Slab 3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Igendaerat</a:t>
            </a:r>
            <a:r>
              <a:rPr lang="en-US" dirty="0"/>
              <a:t> as </a:t>
            </a:r>
            <a:r>
              <a:rPr lang="en-US" dirty="0" err="1"/>
              <a:t>porpossin</a:t>
            </a:r>
            <a:r>
              <a:rPr lang="en-US" dirty="0"/>
              <a:t> con </a:t>
            </a:r>
            <a:r>
              <a:rPr lang="en-US" dirty="0" err="1"/>
              <a:t>pe</a:t>
            </a:r>
            <a:r>
              <a:rPr lang="en-US" dirty="0"/>
              <a:t> </a:t>
            </a:r>
            <a:r>
              <a:rPr lang="en-US" dirty="0" err="1"/>
              <a:t>simBereptatur</a:t>
            </a:r>
            <a:r>
              <a:rPr lang="en-US" dirty="0"/>
              <a:t> re </a:t>
            </a:r>
            <a:r>
              <a:rPr lang="en-US" dirty="0" err="1"/>
              <a:t>sinctorio</a:t>
            </a:r>
            <a:r>
              <a:rPr lang="en-US" dirty="0"/>
              <a:t>. </a:t>
            </a:r>
          </a:p>
          <a:p>
            <a:pPr lvl="0"/>
            <a:r>
              <a:rPr lang="en-US" dirty="0" err="1"/>
              <a:t>Evel</a:t>
            </a:r>
            <a:r>
              <a:rPr lang="en-US" dirty="0"/>
              <a:t> </a:t>
            </a:r>
            <a:r>
              <a:rPr lang="en-US" dirty="0" err="1"/>
              <a:t>ium</a:t>
            </a:r>
            <a:r>
              <a:rPr lang="en-US" dirty="0"/>
              <a:t> </a:t>
            </a:r>
            <a:r>
              <a:rPr lang="en-US" dirty="0" err="1"/>
              <a:t>quiae</a:t>
            </a:r>
            <a:r>
              <a:rPr lang="en-US" dirty="0"/>
              <a:t> </a:t>
            </a:r>
            <a:r>
              <a:rPr lang="en-US" dirty="0" err="1"/>
              <a:t>voluptas</a:t>
            </a:r>
            <a:r>
              <a:rPr lang="en-US" dirty="0"/>
              <a:t> </a:t>
            </a:r>
            <a:r>
              <a:rPr lang="en-US" dirty="0" err="1"/>
              <a:t>everatquodi</a:t>
            </a:r>
            <a:r>
              <a:rPr lang="en-US" dirty="0"/>
              <a:t> </a:t>
            </a:r>
            <a:r>
              <a:rPr lang="en-US" dirty="0" err="1"/>
              <a:t>rempore</a:t>
            </a:r>
            <a:r>
              <a:rPr lang="en-US" dirty="0"/>
              <a:t> </a:t>
            </a:r>
            <a:r>
              <a:rPr lang="en-US" dirty="0" err="1"/>
              <a:t>ni</a:t>
            </a:r>
            <a:r>
              <a:rPr lang="en-US" dirty="0"/>
              <a:t> </a:t>
            </a:r>
            <a:r>
              <a:rPr lang="en-US" dirty="0" err="1"/>
              <a:t>aut</a:t>
            </a:r>
            <a:r>
              <a:rPr lang="en-US" dirty="0"/>
              <a:t> </a:t>
            </a:r>
            <a:r>
              <a:rPr lang="en-US" dirty="0" err="1"/>
              <a:t>quiatur</a:t>
            </a:r>
            <a:r>
              <a:rPr lang="en-US" dirty="0"/>
              <a:t> </a:t>
            </a:r>
            <a:r>
              <a:rPr lang="en-US" dirty="0" err="1"/>
              <a:t>aut</a:t>
            </a:r>
            <a:r>
              <a:rPr lang="en-US" dirty="0"/>
              <a:t> </a:t>
            </a:r>
            <a:r>
              <a:rPr lang="en-US" dirty="0" err="1"/>
              <a:t>excerum</a:t>
            </a:r>
            <a:r>
              <a:rPr lang="en-US" dirty="0"/>
              <a:t> </a:t>
            </a:r>
            <a:r>
              <a:rPr lang="en-US" dirty="0" err="1"/>
              <a:t>ni</a:t>
            </a:r>
            <a:r>
              <a:rPr lang="en-US" dirty="0"/>
              <a:t>. </a:t>
            </a:r>
          </a:p>
          <a:p>
            <a:pPr lvl="0"/>
            <a:r>
              <a:rPr lang="en-US" dirty="0" err="1"/>
              <a:t>Pellentesque</a:t>
            </a:r>
            <a:r>
              <a:rPr lang="en-US" dirty="0"/>
              <a:t> </a:t>
            </a:r>
            <a:r>
              <a:rPr lang="en-US" dirty="0" err="1"/>
              <a:t>pellentesque</a:t>
            </a:r>
            <a:r>
              <a:rPr lang="en-US" dirty="0"/>
              <a:t> </a:t>
            </a:r>
            <a:r>
              <a:rPr lang="en-US" dirty="0" err="1"/>
              <a:t>egestas</a:t>
            </a:r>
            <a:r>
              <a:rPr lang="en-US" dirty="0"/>
              <a:t> </a:t>
            </a:r>
            <a:r>
              <a:rPr lang="en-US" dirty="0" err="1"/>
              <a:t>turpis</a:t>
            </a:r>
            <a:r>
              <a:rPr lang="en-US" dirty="0"/>
              <a:t>, </a:t>
            </a:r>
            <a:r>
              <a:rPr lang="en-US" dirty="0" err="1"/>
              <a:t>vel</a:t>
            </a:r>
            <a:r>
              <a:rPr lang="en-US" dirty="0"/>
              <a:t> </a:t>
            </a:r>
            <a:r>
              <a:rPr lang="en-US" dirty="0" err="1"/>
              <a:t>rhoncus</a:t>
            </a:r>
            <a:r>
              <a:rPr lang="en-US" dirty="0"/>
              <a:t> </a:t>
            </a:r>
            <a:r>
              <a:rPr lang="en-US" dirty="0" err="1"/>
              <a:t>nibh</a:t>
            </a:r>
            <a:r>
              <a:rPr lang="en-US" dirty="0"/>
              <a:t> </a:t>
            </a:r>
            <a:r>
              <a:rPr lang="en-US" dirty="0" err="1"/>
              <a:t>euismod</a:t>
            </a:r>
            <a:r>
              <a:rPr lang="en-US" dirty="0"/>
              <a:t> </a:t>
            </a:r>
            <a:r>
              <a:rPr lang="en-US" dirty="0" err="1"/>
              <a:t>vulputate</a:t>
            </a:r>
            <a:r>
              <a:rPr lang="en-US" dirty="0"/>
              <a:t>. </a:t>
            </a:r>
            <a:r>
              <a:rPr lang="en-US" dirty="0" err="1"/>
              <a:t>Pellentesque</a:t>
            </a:r>
            <a:r>
              <a:rPr lang="en-US" dirty="0"/>
              <a:t> </a:t>
            </a:r>
            <a:r>
              <a:rPr lang="en-US" dirty="0" err="1"/>
              <a:t>eu</a:t>
            </a:r>
            <a:r>
              <a:rPr lang="en-US" dirty="0"/>
              <a:t> </a:t>
            </a:r>
            <a:r>
              <a:rPr lang="en-US" dirty="0" err="1"/>
              <a:t>felis</a:t>
            </a:r>
            <a:r>
              <a:rPr lang="en-US" dirty="0"/>
              <a:t> </a:t>
            </a:r>
            <a:r>
              <a:rPr lang="en-US" dirty="0" err="1"/>
              <a:t>vestibulum</a:t>
            </a:r>
            <a:r>
              <a:rPr lang="en-US" dirty="0"/>
              <a:t>, </a:t>
            </a:r>
            <a:r>
              <a:rPr lang="en-US" dirty="0" err="1"/>
              <a:t>convallis</a:t>
            </a:r>
            <a:r>
              <a:rPr lang="en-US" dirty="0"/>
              <a:t> nisi </a:t>
            </a:r>
            <a:r>
              <a:rPr lang="en-US" dirty="0" err="1"/>
              <a:t>nec</a:t>
            </a:r>
            <a:r>
              <a:rPr lang="en-US" dirty="0"/>
              <a:t>, </a:t>
            </a:r>
            <a:r>
              <a:rPr lang="en-US" dirty="0" err="1"/>
              <a:t>lobortis</a:t>
            </a:r>
            <a:r>
              <a:rPr lang="en-US" dirty="0"/>
              <a:t> </a:t>
            </a:r>
            <a:r>
              <a:rPr lang="en-US" dirty="0" err="1"/>
              <a:t>velit</a:t>
            </a:r>
            <a:r>
              <a:rPr lang="en-US" dirty="0"/>
              <a:t>. </a:t>
            </a:r>
            <a:r>
              <a:rPr lang="en-US" dirty="0" err="1"/>
              <a:t>Suspendisse</a:t>
            </a:r>
            <a:r>
              <a:rPr lang="en-US" dirty="0"/>
              <a:t> in </a:t>
            </a:r>
            <a:r>
              <a:rPr lang="en-US" dirty="0" err="1"/>
              <a:t>turpis</a:t>
            </a:r>
            <a:r>
              <a:rPr lang="en-US" dirty="0"/>
              <a:t> </a:t>
            </a:r>
            <a:r>
              <a:rPr lang="en-US" dirty="0" err="1"/>
              <a:t>faucibus</a:t>
            </a:r>
            <a:r>
              <a:rPr lang="en-US" dirty="0"/>
              <a:t>, </a:t>
            </a:r>
            <a:r>
              <a:rPr lang="en-US" dirty="0" err="1"/>
              <a:t>faucibus</a:t>
            </a:r>
            <a:r>
              <a:rPr lang="en-US" dirty="0"/>
              <a:t> </a:t>
            </a:r>
            <a:r>
              <a:rPr lang="en-US" dirty="0" err="1"/>
              <a:t>est</a:t>
            </a:r>
            <a:r>
              <a:rPr lang="en-US" dirty="0"/>
              <a:t> a, </a:t>
            </a:r>
            <a:r>
              <a:rPr lang="en-US" dirty="0" err="1"/>
              <a:t>convallis</a:t>
            </a:r>
            <a:r>
              <a:rPr lang="en-US" dirty="0"/>
              <a:t> sem. </a:t>
            </a:r>
            <a:r>
              <a:rPr lang="en-US" dirty="0" err="1"/>
              <a:t>Nulla</a:t>
            </a:r>
            <a:r>
              <a:rPr lang="en-US" dirty="0"/>
              <a:t> </a:t>
            </a:r>
            <a:r>
              <a:rPr lang="en-US" dirty="0" err="1"/>
              <a:t>facilisi</a:t>
            </a:r>
            <a:r>
              <a:rPr lang="en-US" dirty="0"/>
              <a:t>. </a:t>
            </a:r>
            <a:r>
              <a:rPr lang="en-US" dirty="0" err="1"/>
              <a:t>Fusce</a:t>
            </a:r>
            <a:r>
              <a:rPr lang="en-US" dirty="0"/>
              <a:t> </a:t>
            </a:r>
            <a:r>
              <a:rPr lang="en-US" dirty="0" err="1"/>
              <a:t>hendrerit</a:t>
            </a:r>
            <a:r>
              <a:rPr lang="en-US" dirty="0"/>
              <a:t> </a:t>
            </a:r>
            <a:r>
              <a:rPr lang="en-US" dirty="0" err="1"/>
              <a:t>augue</a:t>
            </a:r>
            <a:r>
              <a:rPr lang="en-US" dirty="0"/>
              <a:t> </a:t>
            </a:r>
            <a:r>
              <a:rPr lang="en-US" dirty="0" err="1"/>
              <a:t>ut</a:t>
            </a:r>
            <a:r>
              <a:rPr lang="en-US" dirty="0"/>
              <a:t> </a:t>
            </a:r>
            <a:r>
              <a:rPr lang="en-US" dirty="0" err="1"/>
              <a:t>ipsum</a:t>
            </a:r>
            <a:r>
              <a:rPr lang="en-US" dirty="0"/>
              <a:t> </a:t>
            </a:r>
            <a:r>
              <a:rPr lang="en-US" dirty="0" err="1"/>
              <a:t>blandit</a:t>
            </a:r>
            <a:r>
              <a:rPr lang="en-US" dirty="0"/>
              <a:t> </a:t>
            </a:r>
            <a:r>
              <a:rPr lang="en-US" dirty="0" err="1"/>
              <a:t>posuere</a:t>
            </a:r>
            <a:r>
              <a:rPr lang="en-US" dirty="0"/>
              <a:t>. </a:t>
            </a:r>
            <a:r>
              <a:rPr lang="en-US" dirty="0" err="1"/>
              <a:t>Quisque</a:t>
            </a:r>
            <a:r>
              <a:rPr lang="en-US" dirty="0"/>
              <a:t> </a:t>
            </a:r>
            <a:r>
              <a:rPr lang="en-US" dirty="0" err="1"/>
              <a:t>egestas</a:t>
            </a:r>
            <a:r>
              <a:rPr lang="en-US" dirty="0"/>
              <a:t> tempus lacus. </a:t>
            </a:r>
            <a:r>
              <a:rPr lang="en-US" dirty="0" err="1"/>
              <a:t>Vivamus</a:t>
            </a:r>
            <a:r>
              <a:rPr lang="en-US" dirty="0"/>
              <a:t> </a:t>
            </a:r>
            <a:r>
              <a:rPr lang="en-US" dirty="0" err="1"/>
              <a:t>blandit</a:t>
            </a:r>
            <a:r>
              <a:rPr lang="en-US" dirty="0"/>
              <a:t> </a:t>
            </a:r>
            <a:r>
              <a:rPr lang="en-US" dirty="0" err="1"/>
              <a:t>pellentesque</a:t>
            </a:r>
            <a:r>
              <a:rPr lang="en-US" dirty="0"/>
              <a:t> </a:t>
            </a:r>
            <a:r>
              <a:rPr lang="en-US" dirty="0" err="1"/>
              <a:t>diam</a:t>
            </a:r>
            <a:r>
              <a:rPr lang="en-US" dirty="0"/>
              <a:t> in </a:t>
            </a:r>
            <a:r>
              <a:rPr lang="en-US" dirty="0" err="1"/>
              <a:t>imperdiet</a:t>
            </a:r>
            <a:r>
              <a:rPr lang="en-US" dirty="0"/>
              <a:t>. </a:t>
            </a:r>
            <a:r>
              <a:rPr lang="en-US" dirty="0" err="1"/>
              <a:t>Phasellus</a:t>
            </a:r>
            <a:r>
              <a:rPr lang="en-US" dirty="0"/>
              <a:t> </a:t>
            </a:r>
            <a:r>
              <a:rPr lang="en-US" dirty="0" err="1"/>
              <a:t>vehicula</a:t>
            </a:r>
            <a:r>
              <a:rPr lang="en-US" dirty="0"/>
              <a:t> et </a:t>
            </a:r>
            <a:r>
              <a:rPr lang="en-US" dirty="0" err="1"/>
              <a:t>eros</a:t>
            </a:r>
            <a:r>
              <a:rPr lang="en-US" dirty="0"/>
              <a:t> </a:t>
            </a:r>
            <a:r>
              <a:rPr lang="en-US" dirty="0" err="1"/>
              <a:t>nec</a:t>
            </a:r>
            <a:r>
              <a:rPr lang="en-US" dirty="0"/>
              <a:t> </a:t>
            </a:r>
            <a:r>
              <a:rPr lang="en-US" dirty="0" err="1"/>
              <a:t>posuere</a:t>
            </a:r>
            <a:r>
              <a:rPr lang="en-US" dirty="0"/>
              <a:t>. </a:t>
            </a:r>
            <a:r>
              <a:rPr lang="en-US" dirty="0" err="1"/>
              <a:t>Nulla</a:t>
            </a:r>
            <a:r>
              <a:rPr lang="en-US" dirty="0"/>
              <a:t> </a:t>
            </a:r>
            <a:r>
              <a:rPr lang="en-US" dirty="0" err="1"/>
              <a:t>facilisis</a:t>
            </a:r>
            <a:r>
              <a:rPr lang="en-US" dirty="0"/>
              <a:t> </a:t>
            </a:r>
            <a:r>
              <a:rPr lang="en-US" dirty="0" err="1"/>
              <a:t>urna</a:t>
            </a:r>
            <a:r>
              <a:rPr lang="en-US" dirty="0"/>
              <a:t> </a:t>
            </a:r>
            <a:r>
              <a:rPr lang="en-US" dirty="0" err="1"/>
              <a:t>faucibus</a:t>
            </a:r>
            <a:r>
              <a:rPr lang="en-US" dirty="0"/>
              <a:t> </a:t>
            </a:r>
            <a:r>
              <a:rPr lang="en-US" dirty="0" err="1"/>
              <a:t>mattis</a:t>
            </a:r>
            <a:r>
              <a:rPr lang="en-US" dirty="0"/>
              <a:t> </a:t>
            </a:r>
            <a:r>
              <a:rPr lang="en-US" dirty="0" err="1"/>
              <a:t>dignissim</a:t>
            </a:r>
            <a:r>
              <a:rPr lang="en-US" dirty="0"/>
              <a:t>. </a:t>
            </a:r>
            <a:r>
              <a:rPr lang="en-US" dirty="0" err="1"/>
              <a:t>Fusce</a:t>
            </a:r>
            <a:r>
              <a:rPr lang="en-US" dirty="0"/>
              <a:t> </a:t>
            </a:r>
            <a:r>
              <a:rPr lang="en-US" dirty="0" err="1"/>
              <a:t>auctor</a:t>
            </a:r>
            <a:r>
              <a:rPr lang="en-US" dirty="0"/>
              <a:t> </a:t>
            </a:r>
            <a:r>
              <a:rPr lang="en-US" dirty="0" err="1"/>
              <a:t>nulla</a:t>
            </a:r>
            <a:r>
              <a:rPr lang="en-US" dirty="0"/>
              <a:t> </a:t>
            </a:r>
            <a:r>
              <a:rPr lang="en-US" dirty="0" err="1"/>
              <a:t>eu</a:t>
            </a:r>
            <a:r>
              <a:rPr lang="en-US" dirty="0"/>
              <a:t> libero </a:t>
            </a:r>
            <a:r>
              <a:rPr lang="en-US" dirty="0" err="1"/>
              <a:t>finibus</a:t>
            </a:r>
            <a:r>
              <a:rPr lang="en-US" dirty="0"/>
              <a:t> </a:t>
            </a:r>
            <a:r>
              <a:rPr lang="en-US" dirty="0" err="1"/>
              <a:t>placerat</a:t>
            </a:r>
            <a:r>
              <a:rPr lang="en-US" dirty="0"/>
              <a:t>.</a:t>
            </a:r>
          </a:p>
        </p:txBody>
      </p:sp>
      <p:sp>
        <p:nvSpPr>
          <p:cNvPr id="25"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19" name="Picture Placeholder 2"/>
          <p:cNvSpPr>
            <a:spLocks noGrp="1" noChangeAspect="1"/>
          </p:cNvSpPr>
          <p:nvPr>
            <p:ph type="pic" idx="16"/>
          </p:nvPr>
        </p:nvSpPr>
        <p:spPr>
          <a:xfrm>
            <a:off x="4054287" y="961466"/>
            <a:ext cx="2152764" cy="4625787"/>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29" name="Picture Placeholder 2"/>
          <p:cNvSpPr>
            <a:spLocks noGrp="1" noChangeAspect="1"/>
          </p:cNvSpPr>
          <p:nvPr>
            <p:ph type="pic" idx="13"/>
          </p:nvPr>
        </p:nvSpPr>
        <p:spPr>
          <a:xfrm>
            <a:off x="6323802" y="962913"/>
            <a:ext cx="2188186" cy="2271106"/>
          </a:xfrm>
          <a:prstGeom prst="rect">
            <a:avLst/>
          </a:prstGeom>
          <a:solidFill>
            <a:schemeClr val="bg1">
              <a:lumMod val="95000"/>
            </a:schemeClr>
          </a:solidFill>
        </p:spPr>
        <p:txBody>
          <a:bodyPr anchor="t">
            <a:normAutofit/>
          </a:bodyPr>
          <a:lstStyle>
            <a:lvl1pPr marL="0" indent="0">
              <a:buNone/>
              <a:defRPr sz="120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32" name="Picture Placeholder 2"/>
          <p:cNvSpPr>
            <a:spLocks noGrp="1" noChangeAspect="1"/>
          </p:cNvSpPr>
          <p:nvPr>
            <p:ph type="pic" idx="14"/>
          </p:nvPr>
        </p:nvSpPr>
        <p:spPr>
          <a:xfrm>
            <a:off x="6323802" y="3321427"/>
            <a:ext cx="2188185" cy="2265826"/>
          </a:xfrm>
          <a:prstGeom prst="rect">
            <a:avLst/>
          </a:prstGeom>
          <a:solidFill>
            <a:schemeClr val="bg1">
              <a:lumMod val="95000"/>
            </a:schemeClr>
          </a:solidFill>
        </p:spPr>
        <p:txBody>
          <a:bodyPr anchor="t">
            <a:normAutofit/>
          </a:bodyPr>
          <a:lstStyle>
            <a:lvl1pPr marL="0" indent="0">
              <a:buNone/>
              <a:defRPr sz="120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34" name="Text Placeholder 3"/>
          <p:cNvSpPr>
            <a:spLocks noGrp="1"/>
          </p:cNvSpPr>
          <p:nvPr>
            <p:ph type="body" sz="half" idx="15" hasCustomPrompt="1"/>
          </p:nvPr>
        </p:nvSpPr>
        <p:spPr>
          <a:xfrm>
            <a:off x="4054287" y="5735335"/>
            <a:ext cx="4457700" cy="269811"/>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a:t>
            </a:r>
          </a:p>
        </p:txBody>
      </p:sp>
    </p:spTree>
    <p:extLst>
      <p:ext uri="{BB962C8B-B14F-4D97-AF65-F5344CB8AC3E}">
        <p14:creationId xmlns:p14="http://schemas.microsoft.com/office/powerpoint/2010/main" val="1915537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BU 3 Photos">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1233016" y="908553"/>
            <a:ext cx="6612962" cy="1134234"/>
          </a:xfrm>
          <a:prstGeom prst="rect">
            <a:avLst/>
          </a:prstGeom>
        </p:spPr>
        <p:txBody>
          <a:bodyPr anchor="t" anchorCtr="0">
            <a:normAutofit/>
          </a:bodyPr>
          <a:lstStyle>
            <a:lvl1pPr>
              <a:lnSpc>
                <a:spcPct val="80000"/>
              </a:lnSpc>
              <a:defRPr sz="3600" b="0" i="0">
                <a:latin typeface="Effra Heavy" charset="0"/>
                <a:ea typeface="Effra Heavy" charset="0"/>
                <a:cs typeface="Effra Heavy" charset="0"/>
              </a:defRPr>
            </a:lvl1pPr>
          </a:lstStyle>
          <a:p>
            <a:r>
              <a:rPr lang="en-US" dirty="0" err="1"/>
              <a:t>Lorem</a:t>
            </a:r>
            <a:r>
              <a:rPr lang="en-US" dirty="0"/>
              <a:t> </a:t>
            </a:r>
            <a:r>
              <a:rPr lang="en-US" dirty="0" err="1"/>
              <a:t>Ipsum</a:t>
            </a:r>
            <a:endParaRPr lang="en-US" dirty="0"/>
          </a:p>
        </p:txBody>
      </p:sp>
      <p:sp>
        <p:nvSpPr>
          <p:cNvPr id="17"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18" name="Picture Placeholder 2"/>
          <p:cNvSpPr>
            <a:spLocks noGrp="1" noChangeAspect="1"/>
          </p:cNvSpPr>
          <p:nvPr>
            <p:ph type="pic" idx="13"/>
          </p:nvPr>
        </p:nvSpPr>
        <p:spPr>
          <a:xfrm>
            <a:off x="1233015" y="2385579"/>
            <a:ext cx="2095593" cy="3000278"/>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
        <p:nvSpPr>
          <p:cNvPr id="19" name="Picture Placeholder 2"/>
          <p:cNvSpPr>
            <a:spLocks noGrp="1" noChangeAspect="1"/>
          </p:cNvSpPr>
          <p:nvPr>
            <p:ph type="pic" idx="15"/>
          </p:nvPr>
        </p:nvSpPr>
        <p:spPr>
          <a:xfrm>
            <a:off x="5751058" y="2385579"/>
            <a:ext cx="2094919" cy="3000757"/>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
        <p:nvSpPr>
          <p:cNvPr id="20" name="Picture Placeholder 2"/>
          <p:cNvSpPr>
            <a:spLocks noGrp="1" noChangeAspect="1"/>
          </p:cNvSpPr>
          <p:nvPr>
            <p:ph type="pic" idx="14"/>
          </p:nvPr>
        </p:nvSpPr>
        <p:spPr>
          <a:xfrm>
            <a:off x="3484694" y="2385696"/>
            <a:ext cx="2095512" cy="3000161"/>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
        <p:nvSpPr>
          <p:cNvPr id="21" name="Text Placeholder 3"/>
          <p:cNvSpPr>
            <a:spLocks noGrp="1"/>
          </p:cNvSpPr>
          <p:nvPr>
            <p:ph type="body" sz="half" idx="20" hasCustomPrompt="1"/>
          </p:nvPr>
        </p:nvSpPr>
        <p:spPr>
          <a:xfrm>
            <a:off x="1233015" y="5462319"/>
            <a:ext cx="2095593" cy="326585"/>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a:t>
            </a:r>
          </a:p>
        </p:txBody>
      </p:sp>
      <p:sp>
        <p:nvSpPr>
          <p:cNvPr id="22" name="Text Placeholder 3"/>
          <p:cNvSpPr>
            <a:spLocks noGrp="1"/>
          </p:cNvSpPr>
          <p:nvPr>
            <p:ph type="body" sz="half" idx="21" hasCustomPrompt="1"/>
          </p:nvPr>
        </p:nvSpPr>
        <p:spPr>
          <a:xfrm>
            <a:off x="3484613" y="5462319"/>
            <a:ext cx="2095593" cy="326585"/>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a:t>
            </a:r>
          </a:p>
        </p:txBody>
      </p:sp>
      <p:sp>
        <p:nvSpPr>
          <p:cNvPr id="23" name="Text Placeholder 3"/>
          <p:cNvSpPr>
            <a:spLocks noGrp="1"/>
          </p:cNvSpPr>
          <p:nvPr>
            <p:ph type="body" sz="half" idx="22" hasCustomPrompt="1"/>
          </p:nvPr>
        </p:nvSpPr>
        <p:spPr>
          <a:xfrm>
            <a:off x="5751058" y="5462319"/>
            <a:ext cx="2095593" cy="326585"/>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a:t>
            </a:r>
          </a:p>
        </p:txBody>
      </p:sp>
    </p:spTree>
    <p:extLst>
      <p:ext uri="{BB962C8B-B14F-4D97-AF65-F5344CB8AC3E}">
        <p14:creationId xmlns:p14="http://schemas.microsoft.com/office/powerpoint/2010/main" val="1064383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BU Text 1 Chart">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626115" y="897538"/>
            <a:ext cx="3335552" cy="972207"/>
          </a:xfrm>
          <a:prstGeom prst="rect">
            <a:avLst/>
          </a:prstGeom>
        </p:spPr>
        <p:txBody>
          <a:bodyPr anchor="t" anchorCtr="0">
            <a:normAutofit/>
          </a:bodyPr>
          <a:lstStyle>
            <a:lvl1pPr>
              <a:lnSpc>
                <a:spcPct val="80000"/>
              </a:lnSpc>
              <a:defRPr sz="3600" b="0" i="0">
                <a:latin typeface="Effra Heavy" charset="0"/>
                <a:ea typeface="Effra Heavy" charset="0"/>
                <a:cs typeface="Effra Heavy" charset="0"/>
              </a:defRPr>
            </a:lvl1pPr>
          </a:lstStyle>
          <a:p>
            <a:r>
              <a:rPr lang="en-US" dirty="0" err="1"/>
              <a:t>Lorem</a:t>
            </a:r>
            <a:r>
              <a:rPr lang="en-US" dirty="0"/>
              <a:t> </a:t>
            </a:r>
            <a:r>
              <a:rPr lang="en-US" dirty="0" err="1"/>
              <a:t>Ipsum</a:t>
            </a:r>
            <a:r>
              <a:rPr lang="en-US" dirty="0"/>
              <a:t> dolor sit </a:t>
            </a:r>
            <a:r>
              <a:rPr lang="en-US" dirty="0" err="1"/>
              <a:t>amet</a:t>
            </a:r>
            <a:endParaRPr lang="en-US" dirty="0"/>
          </a:p>
        </p:txBody>
      </p:sp>
      <p:sp>
        <p:nvSpPr>
          <p:cNvPr id="8" name="Text Placeholder 3"/>
          <p:cNvSpPr>
            <a:spLocks noGrp="1"/>
          </p:cNvSpPr>
          <p:nvPr>
            <p:ph type="body" sz="half" idx="2" hasCustomPrompt="1"/>
          </p:nvPr>
        </p:nvSpPr>
        <p:spPr>
          <a:xfrm>
            <a:off x="626115" y="2039016"/>
            <a:ext cx="3335552" cy="3616244"/>
          </a:xfrm>
          <a:prstGeom prst="rect">
            <a:avLst/>
          </a:prstGeom>
        </p:spPr>
        <p:txBody>
          <a:bodyPr>
            <a:normAutofit/>
          </a:bodyPr>
          <a:lstStyle>
            <a:lvl1pPr marL="0" indent="0">
              <a:buNone/>
              <a:defRPr sz="1200" b="0" i="0" baseline="0">
                <a:solidFill>
                  <a:srgbClr val="828383"/>
                </a:solidFill>
                <a:latin typeface="Museo Slab 300" charset="0"/>
                <a:ea typeface="Museo Slab 300" charset="0"/>
                <a:cs typeface="Museo Slab 3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Igendaerat</a:t>
            </a:r>
            <a:r>
              <a:rPr lang="en-US" dirty="0"/>
              <a:t> as </a:t>
            </a:r>
            <a:r>
              <a:rPr lang="en-US" dirty="0" err="1"/>
              <a:t>porpossin</a:t>
            </a:r>
            <a:r>
              <a:rPr lang="en-US" dirty="0"/>
              <a:t> con </a:t>
            </a:r>
            <a:r>
              <a:rPr lang="en-US" dirty="0" err="1"/>
              <a:t>pe</a:t>
            </a:r>
            <a:r>
              <a:rPr lang="en-US" dirty="0"/>
              <a:t> </a:t>
            </a:r>
            <a:r>
              <a:rPr lang="en-US" dirty="0" err="1"/>
              <a:t>simBereptatur</a:t>
            </a:r>
            <a:r>
              <a:rPr lang="en-US" dirty="0"/>
              <a:t> re </a:t>
            </a:r>
            <a:r>
              <a:rPr lang="en-US" dirty="0" err="1"/>
              <a:t>sinctorio</a:t>
            </a:r>
            <a:r>
              <a:rPr lang="en-US" dirty="0"/>
              <a:t>. </a:t>
            </a:r>
          </a:p>
          <a:p>
            <a:pPr lvl="0"/>
            <a:r>
              <a:rPr lang="en-US" dirty="0" err="1"/>
              <a:t>Evel</a:t>
            </a:r>
            <a:r>
              <a:rPr lang="en-US" dirty="0"/>
              <a:t> </a:t>
            </a:r>
            <a:r>
              <a:rPr lang="en-US" dirty="0" err="1"/>
              <a:t>ium</a:t>
            </a:r>
            <a:r>
              <a:rPr lang="en-US" dirty="0"/>
              <a:t> </a:t>
            </a:r>
            <a:r>
              <a:rPr lang="en-US" dirty="0" err="1"/>
              <a:t>quiae</a:t>
            </a:r>
            <a:r>
              <a:rPr lang="en-US" dirty="0"/>
              <a:t> </a:t>
            </a:r>
            <a:r>
              <a:rPr lang="en-US" dirty="0" err="1"/>
              <a:t>voluptas</a:t>
            </a:r>
            <a:r>
              <a:rPr lang="en-US" dirty="0"/>
              <a:t> </a:t>
            </a:r>
            <a:r>
              <a:rPr lang="en-US" dirty="0" err="1"/>
              <a:t>everatquodi</a:t>
            </a:r>
            <a:r>
              <a:rPr lang="en-US" dirty="0"/>
              <a:t> </a:t>
            </a:r>
            <a:r>
              <a:rPr lang="en-US" dirty="0" err="1"/>
              <a:t>rempore</a:t>
            </a:r>
            <a:r>
              <a:rPr lang="en-US" dirty="0"/>
              <a:t> </a:t>
            </a:r>
            <a:r>
              <a:rPr lang="en-US" dirty="0" err="1"/>
              <a:t>ni</a:t>
            </a:r>
            <a:r>
              <a:rPr lang="en-US" dirty="0"/>
              <a:t> </a:t>
            </a:r>
            <a:r>
              <a:rPr lang="en-US" dirty="0" err="1"/>
              <a:t>aut</a:t>
            </a:r>
            <a:r>
              <a:rPr lang="en-US" dirty="0"/>
              <a:t> </a:t>
            </a:r>
            <a:r>
              <a:rPr lang="en-US" dirty="0" err="1"/>
              <a:t>quiatur</a:t>
            </a:r>
            <a:r>
              <a:rPr lang="en-US" dirty="0"/>
              <a:t> </a:t>
            </a:r>
            <a:r>
              <a:rPr lang="en-US" dirty="0" err="1"/>
              <a:t>aut</a:t>
            </a:r>
            <a:r>
              <a:rPr lang="en-US" dirty="0"/>
              <a:t> </a:t>
            </a:r>
            <a:r>
              <a:rPr lang="en-US" dirty="0" err="1"/>
              <a:t>excerum</a:t>
            </a:r>
            <a:r>
              <a:rPr lang="en-US" dirty="0"/>
              <a:t> </a:t>
            </a:r>
            <a:r>
              <a:rPr lang="en-US" dirty="0" err="1"/>
              <a:t>ni</a:t>
            </a:r>
            <a:r>
              <a:rPr lang="en-US" dirty="0"/>
              <a:t>. </a:t>
            </a:r>
          </a:p>
          <a:p>
            <a:pPr lvl="0"/>
            <a:r>
              <a:rPr lang="en-US" dirty="0" err="1"/>
              <a:t>Pellentesque</a:t>
            </a:r>
            <a:r>
              <a:rPr lang="en-US" dirty="0"/>
              <a:t> </a:t>
            </a:r>
            <a:r>
              <a:rPr lang="en-US" dirty="0" err="1"/>
              <a:t>pellentesque</a:t>
            </a:r>
            <a:r>
              <a:rPr lang="en-US" dirty="0"/>
              <a:t> </a:t>
            </a:r>
            <a:r>
              <a:rPr lang="en-US" dirty="0" err="1"/>
              <a:t>egestas</a:t>
            </a:r>
            <a:r>
              <a:rPr lang="en-US" dirty="0"/>
              <a:t> </a:t>
            </a:r>
            <a:r>
              <a:rPr lang="en-US" dirty="0" err="1"/>
              <a:t>turpis</a:t>
            </a:r>
            <a:r>
              <a:rPr lang="en-US" dirty="0"/>
              <a:t>, </a:t>
            </a:r>
            <a:r>
              <a:rPr lang="en-US" dirty="0" err="1"/>
              <a:t>vel</a:t>
            </a:r>
            <a:r>
              <a:rPr lang="en-US" dirty="0"/>
              <a:t> </a:t>
            </a:r>
            <a:r>
              <a:rPr lang="en-US" dirty="0" err="1"/>
              <a:t>rhoncus</a:t>
            </a:r>
            <a:r>
              <a:rPr lang="en-US" dirty="0"/>
              <a:t> </a:t>
            </a:r>
            <a:r>
              <a:rPr lang="en-US" dirty="0" err="1"/>
              <a:t>nibh</a:t>
            </a:r>
            <a:r>
              <a:rPr lang="en-US" dirty="0"/>
              <a:t> </a:t>
            </a:r>
            <a:r>
              <a:rPr lang="en-US" dirty="0" err="1"/>
              <a:t>euismod</a:t>
            </a:r>
            <a:r>
              <a:rPr lang="en-US" dirty="0"/>
              <a:t> </a:t>
            </a:r>
            <a:r>
              <a:rPr lang="en-US" dirty="0" err="1"/>
              <a:t>vulputate</a:t>
            </a:r>
            <a:r>
              <a:rPr lang="en-US" dirty="0"/>
              <a:t>. </a:t>
            </a:r>
            <a:r>
              <a:rPr lang="en-US" dirty="0" err="1"/>
              <a:t>Pellentesque</a:t>
            </a:r>
            <a:r>
              <a:rPr lang="en-US" dirty="0"/>
              <a:t> </a:t>
            </a:r>
            <a:r>
              <a:rPr lang="en-US" dirty="0" err="1"/>
              <a:t>eu</a:t>
            </a:r>
            <a:r>
              <a:rPr lang="en-US" dirty="0"/>
              <a:t> </a:t>
            </a:r>
            <a:r>
              <a:rPr lang="en-US" dirty="0" err="1"/>
              <a:t>felis</a:t>
            </a:r>
            <a:r>
              <a:rPr lang="en-US" dirty="0"/>
              <a:t> </a:t>
            </a:r>
            <a:r>
              <a:rPr lang="en-US" dirty="0" err="1"/>
              <a:t>vestibulum</a:t>
            </a:r>
            <a:r>
              <a:rPr lang="en-US" dirty="0"/>
              <a:t>, </a:t>
            </a:r>
            <a:r>
              <a:rPr lang="en-US" dirty="0" err="1"/>
              <a:t>convallis</a:t>
            </a:r>
            <a:r>
              <a:rPr lang="en-US" dirty="0"/>
              <a:t> nisi </a:t>
            </a:r>
            <a:r>
              <a:rPr lang="en-US" dirty="0" err="1"/>
              <a:t>nec</a:t>
            </a:r>
            <a:r>
              <a:rPr lang="en-US" dirty="0"/>
              <a:t>, </a:t>
            </a:r>
            <a:r>
              <a:rPr lang="en-US" dirty="0" err="1"/>
              <a:t>lobortis</a:t>
            </a:r>
            <a:r>
              <a:rPr lang="en-US" dirty="0"/>
              <a:t> </a:t>
            </a:r>
            <a:r>
              <a:rPr lang="en-US" dirty="0" err="1"/>
              <a:t>velit</a:t>
            </a:r>
            <a:r>
              <a:rPr lang="en-US" dirty="0"/>
              <a:t>. </a:t>
            </a:r>
            <a:r>
              <a:rPr lang="en-US" dirty="0" err="1"/>
              <a:t>Suspendisse</a:t>
            </a:r>
            <a:r>
              <a:rPr lang="en-US" dirty="0"/>
              <a:t> in </a:t>
            </a:r>
            <a:r>
              <a:rPr lang="en-US" dirty="0" err="1"/>
              <a:t>turpis</a:t>
            </a:r>
            <a:r>
              <a:rPr lang="en-US" dirty="0"/>
              <a:t> </a:t>
            </a:r>
            <a:r>
              <a:rPr lang="en-US" dirty="0" err="1"/>
              <a:t>faucibus</a:t>
            </a:r>
            <a:r>
              <a:rPr lang="en-US" dirty="0"/>
              <a:t>, </a:t>
            </a:r>
            <a:r>
              <a:rPr lang="en-US" dirty="0" err="1"/>
              <a:t>faucibus</a:t>
            </a:r>
            <a:r>
              <a:rPr lang="en-US" dirty="0"/>
              <a:t> </a:t>
            </a:r>
            <a:r>
              <a:rPr lang="en-US" dirty="0" err="1"/>
              <a:t>est</a:t>
            </a:r>
            <a:r>
              <a:rPr lang="en-US" dirty="0"/>
              <a:t> a, </a:t>
            </a:r>
            <a:r>
              <a:rPr lang="en-US" dirty="0" err="1"/>
              <a:t>convallis</a:t>
            </a:r>
            <a:r>
              <a:rPr lang="en-US" dirty="0"/>
              <a:t> sem. </a:t>
            </a:r>
            <a:r>
              <a:rPr lang="en-US" dirty="0" err="1"/>
              <a:t>Nulla</a:t>
            </a:r>
            <a:r>
              <a:rPr lang="en-US" dirty="0"/>
              <a:t> </a:t>
            </a:r>
            <a:r>
              <a:rPr lang="en-US" dirty="0" err="1"/>
              <a:t>facilisi</a:t>
            </a:r>
            <a:r>
              <a:rPr lang="en-US" dirty="0"/>
              <a:t>. </a:t>
            </a:r>
            <a:r>
              <a:rPr lang="en-US" dirty="0" err="1"/>
              <a:t>Fusce</a:t>
            </a:r>
            <a:r>
              <a:rPr lang="en-US" dirty="0"/>
              <a:t> </a:t>
            </a:r>
            <a:r>
              <a:rPr lang="en-US" dirty="0" err="1"/>
              <a:t>hendrerit</a:t>
            </a:r>
            <a:r>
              <a:rPr lang="en-US" dirty="0"/>
              <a:t> </a:t>
            </a:r>
            <a:r>
              <a:rPr lang="en-US" dirty="0" err="1"/>
              <a:t>augue</a:t>
            </a:r>
            <a:r>
              <a:rPr lang="en-US" dirty="0"/>
              <a:t> </a:t>
            </a:r>
            <a:r>
              <a:rPr lang="en-US" dirty="0" err="1"/>
              <a:t>ut</a:t>
            </a:r>
            <a:r>
              <a:rPr lang="en-US" dirty="0"/>
              <a:t> </a:t>
            </a:r>
            <a:r>
              <a:rPr lang="en-US" dirty="0" err="1"/>
              <a:t>ipsum</a:t>
            </a:r>
            <a:r>
              <a:rPr lang="en-US" dirty="0"/>
              <a:t> </a:t>
            </a:r>
            <a:r>
              <a:rPr lang="en-US" dirty="0" err="1"/>
              <a:t>blandit</a:t>
            </a:r>
            <a:r>
              <a:rPr lang="en-US" dirty="0"/>
              <a:t> </a:t>
            </a:r>
            <a:r>
              <a:rPr lang="en-US" dirty="0" err="1"/>
              <a:t>posuere</a:t>
            </a:r>
            <a:r>
              <a:rPr lang="en-US" dirty="0"/>
              <a:t>. </a:t>
            </a:r>
            <a:r>
              <a:rPr lang="en-US" dirty="0" err="1"/>
              <a:t>Quisque</a:t>
            </a:r>
            <a:r>
              <a:rPr lang="en-US" dirty="0"/>
              <a:t> </a:t>
            </a:r>
            <a:r>
              <a:rPr lang="en-US" dirty="0" err="1"/>
              <a:t>egestas</a:t>
            </a:r>
            <a:r>
              <a:rPr lang="en-US" dirty="0"/>
              <a:t> tempus lacus. </a:t>
            </a:r>
            <a:r>
              <a:rPr lang="en-US" dirty="0" err="1"/>
              <a:t>Vivamus</a:t>
            </a:r>
            <a:r>
              <a:rPr lang="en-US" dirty="0"/>
              <a:t> </a:t>
            </a:r>
            <a:r>
              <a:rPr lang="en-US" dirty="0" err="1"/>
              <a:t>blandit</a:t>
            </a:r>
            <a:r>
              <a:rPr lang="en-US" dirty="0"/>
              <a:t> </a:t>
            </a:r>
            <a:r>
              <a:rPr lang="en-US" dirty="0" err="1"/>
              <a:t>pellentesque</a:t>
            </a:r>
            <a:r>
              <a:rPr lang="en-US" dirty="0"/>
              <a:t> </a:t>
            </a:r>
            <a:r>
              <a:rPr lang="en-US" dirty="0" err="1"/>
              <a:t>diam</a:t>
            </a:r>
            <a:r>
              <a:rPr lang="en-US" dirty="0"/>
              <a:t> in </a:t>
            </a:r>
            <a:r>
              <a:rPr lang="en-US" dirty="0" err="1"/>
              <a:t>imperdiet</a:t>
            </a:r>
            <a:r>
              <a:rPr lang="en-US" dirty="0"/>
              <a:t>. </a:t>
            </a:r>
            <a:r>
              <a:rPr lang="en-US" dirty="0" err="1"/>
              <a:t>Phasellus</a:t>
            </a:r>
            <a:r>
              <a:rPr lang="en-US" dirty="0"/>
              <a:t> </a:t>
            </a:r>
            <a:r>
              <a:rPr lang="en-US" dirty="0" err="1"/>
              <a:t>vehicula</a:t>
            </a:r>
            <a:r>
              <a:rPr lang="en-US" dirty="0"/>
              <a:t> et </a:t>
            </a:r>
            <a:r>
              <a:rPr lang="en-US" dirty="0" err="1"/>
              <a:t>eros</a:t>
            </a:r>
            <a:r>
              <a:rPr lang="en-US" dirty="0"/>
              <a:t> </a:t>
            </a:r>
            <a:r>
              <a:rPr lang="en-US" dirty="0" err="1"/>
              <a:t>nec</a:t>
            </a:r>
            <a:r>
              <a:rPr lang="en-US" dirty="0"/>
              <a:t> </a:t>
            </a:r>
            <a:r>
              <a:rPr lang="en-US" dirty="0" err="1"/>
              <a:t>posuere</a:t>
            </a:r>
            <a:r>
              <a:rPr lang="en-US" dirty="0"/>
              <a:t>. </a:t>
            </a:r>
            <a:r>
              <a:rPr lang="en-US" dirty="0" err="1"/>
              <a:t>Nulla</a:t>
            </a:r>
            <a:r>
              <a:rPr lang="en-US" dirty="0"/>
              <a:t> </a:t>
            </a:r>
            <a:r>
              <a:rPr lang="en-US" dirty="0" err="1"/>
              <a:t>facilisis</a:t>
            </a:r>
            <a:r>
              <a:rPr lang="en-US" dirty="0"/>
              <a:t> </a:t>
            </a:r>
            <a:r>
              <a:rPr lang="en-US" dirty="0" err="1"/>
              <a:t>urna</a:t>
            </a:r>
            <a:r>
              <a:rPr lang="en-US" dirty="0"/>
              <a:t> </a:t>
            </a:r>
            <a:r>
              <a:rPr lang="en-US" dirty="0" err="1"/>
              <a:t>faucibus</a:t>
            </a:r>
            <a:r>
              <a:rPr lang="en-US" dirty="0"/>
              <a:t> </a:t>
            </a:r>
            <a:r>
              <a:rPr lang="en-US" dirty="0" err="1"/>
              <a:t>mattis</a:t>
            </a:r>
            <a:r>
              <a:rPr lang="en-US" dirty="0"/>
              <a:t> </a:t>
            </a:r>
            <a:r>
              <a:rPr lang="en-US" dirty="0" err="1"/>
              <a:t>dignissim</a:t>
            </a:r>
            <a:r>
              <a:rPr lang="en-US" dirty="0"/>
              <a:t>. </a:t>
            </a:r>
            <a:r>
              <a:rPr lang="en-US" dirty="0" err="1"/>
              <a:t>Fusce</a:t>
            </a:r>
            <a:r>
              <a:rPr lang="en-US" dirty="0"/>
              <a:t> </a:t>
            </a:r>
            <a:r>
              <a:rPr lang="en-US" dirty="0" err="1"/>
              <a:t>auctor</a:t>
            </a:r>
            <a:r>
              <a:rPr lang="en-US" dirty="0"/>
              <a:t> </a:t>
            </a:r>
            <a:r>
              <a:rPr lang="en-US" dirty="0" err="1"/>
              <a:t>nulla</a:t>
            </a:r>
            <a:r>
              <a:rPr lang="en-US" dirty="0"/>
              <a:t> </a:t>
            </a:r>
            <a:r>
              <a:rPr lang="en-US" dirty="0" err="1"/>
              <a:t>eu</a:t>
            </a:r>
            <a:r>
              <a:rPr lang="en-US" dirty="0"/>
              <a:t> libero </a:t>
            </a:r>
            <a:r>
              <a:rPr lang="en-US" dirty="0" err="1"/>
              <a:t>finibus</a:t>
            </a:r>
            <a:r>
              <a:rPr lang="en-US" dirty="0"/>
              <a:t> </a:t>
            </a:r>
            <a:r>
              <a:rPr lang="en-US" dirty="0" err="1"/>
              <a:t>placerat</a:t>
            </a:r>
            <a:r>
              <a:rPr lang="en-US" dirty="0"/>
              <a:t>.</a:t>
            </a:r>
          </a:p>
        </p:txBody>
      </p:sp>
      <p:sp>
        <p:nvSpPr>
          <p:cNvPr id="10"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15" name="Picture Placeholder 2"/>
          <p:cNvSpPr>
            <a:spLocks noGrp="1" noChangeAspect="1"/>
          </p:cNvSpPr>
          <p:nvPr>
            <p:ph type="pic" idx="1"/>
          </p:nvPr>
        </p:nvSpPr>
        <p:spPr>
          <a:xfrm>
            <a:off x="4054287" y="961466"/>
            <a:ext cx="4457700" cy="4625787"/>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16" name="Text Placeholder 3"/>
          <p:cNvSpPr>
            <a:spLocks noGrp="1"/>
          </p:cNvSpPr>
          <p:nvPr>
            <p:ph type="body" sz="half" idx="15" hasCustomPrompt="1"/>
          </p:nvPr>
        </p:nvSpPr>
        <p:spPr>
          <a:xfrm>
            <a:off x="4054287" y="5735335"/>
            <a:ext cx="4457700" cy="269811"/>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a:t>
            </a:r>
          </a:p>
        </p:txBody>
      </p:sp>
    </p:spTree>
    <p:extLst>
      <p:ext uri="{BB962C8B-B14F-4D97-AF65-F5344CB8AC3E}">
        <p14:creationId xmlns:p14="http://schemas.microsoft.com/office/powerpoint/2010/main" val="11438284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BU Full Page Photo">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665" y="-5881"/>
            <a:ext cx="9163665" cy="6872211"/>
          </a:xfrm>
          <a:prstGeom prst="rect">
            <a:avLst/>
          </a:prstGeom>
        </p:spPr>
      </p:pic>
      <p:sp>
        <p:nvSpPr>
          <p:cNvPr id="16" name="Slide Number Placeholder 5"/>
          <p:cNvSpPr txBox="1">
            <a:spLocks/>
          </p:cNvSpPr>
          <p:nvPr userDrawn="1"/>
        </p:nvSpPr>
        <p:spPr>
          <a:xfrm>
            <a:off x="6532284" y="6425175"/>
            <a:ext cx="2057400" cy="365125"/>
          </a:xfrm>
          <a:prstGeom prst="rect">
            <a:avLst/>
          </a:prstGeom>
        </p:spPr>
        <p:txBody>
          <a:bodyPr/>
          <a:lstStyle>
            <a:defPPr>
              <a:defRPr lang="en-US"/>
            </a:defPPr>
            <a:lvl1pPr marL="0" algn="r" defTabSz="914400" rtl="0" eaLnBrk="1" latinLnBrk="0" hangingPunct="1">
              <a:defRPr sz="1000" b="1" i="0" kern="1200">
                <a:solidFill>
                  <a:srgbClr val="828383"/>
                </a:solidFill>
                <a:latin typeface="Museo Slab 900" charset="0"/>
                <a:ea typeface="Museo Slab 900" charset="0"/>
                <a:cs typeface="Museo Slab 900"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35F4044-894B-B74C-BA70-A76DFBF02618}" type="slidenum">
              <a:rPr lang="en-US" smtClean="0">
                <a:solidFill>
                  <a:schemeClr val="bg1"/>
                </a:solidFill>
              </a:rPr>
              <a:pPr/>
              <a:t>‹#›</a:t>
            </a:fld>
            <a:endParaRPr lang="en-US" dirty="0">
              <a:solidFill>
                <a:schemeClr val="bg1"/>
              </a:solidFill>
            </a:endParaRPr>
          </a:p>
        </p:txBody>
      </p:sp>
      <p:pic>
        <p:nvPicPr>
          <p:cNvPr id="17" name="Picture 1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8650" y="6360394"/>
            <a:ext cx="780725" cy="292042"/>
          </a:xfrm>
          <a:prstGeom prst="rect">
            <a:avLst/>
          </a:prstGeom>
        </p:spPr>
      </p:pic>
      <p:pic>
        <p:nvPicPr>
          <p:cNvPr id="18" name="Picture 1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28650" y="197984"/>
            <a:ext cx="1867979" cy="319431"/>
          </a:xfrm>
          <a:prstGeom prst="rect">
            <a:avLst/>
          </a:prstGeom>
        </p:spPr>
      </p:pic>
      <p:cxnSp>
        <p:nvCxnSpPr>
          <p:cNvPr id="19" name="Straight Connector 18"/>
          <p:cNvCxnSpPr/>
          <p:nvPr userDrawn="1"/>
        </p:nvCxnSpPr>
        <p:spPr>
          <a:xfrm>
            <a:off x="628650" y="6241200"/>
            <a:ext cx="7890681" cy="0"/>
          </a:xfrm>
          <a:prstGeom prst="line">
            <a:avLst/>
          </a:prstGeom>
          <a:ln w="19050">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12" name="Picture Placeholder 2"/>
          <p:cNvSpPr>
            <a:spLocks noGrp="1" noChangeAspect="1"/>
          </p:cNvSpPr>
          <p:nvPr>
            <p:ph type="pic" idx="15"/>
          </p:nvPr>
        </p:nvSpPr>
        <p:spPr>
          <a:xfrm>
            <a:off x="628650" y="723918"/>
            <a:ext cx="7886700" cy="4846320"/>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20" name="Text Placeholder 3"/>
          <p:cNvSpPr>
            <a:spLocks noGrp="1"/>
          </p:cNvSpPr>
          <p:nvPr>
            <p:ph type="body" sz="half" idx="18" hasCustomPrompt="1"/>
          </p:nvPr>
        </p:nvSpPr>
        <p:spPr>
          <a:xfrm>
            <a:off x="5583892" y="5694397"/>
            <a:ext cx="2931458" cy="256356"/>
          </a:xfrm>
          <a:prstGeom prst="rect">
            <a:avLst/>
          </a:prstGeom>
        </p:spPr>
        <p:txBody>
          <a:bodyPr lIns="0" tIns="0" rIns="0">
            <a:normAutofit/>
          </a:bodyPr>
          <a:lstStyle>
            <a:lvl1pPr marL="0" indent="0">
              <a:buNone/>
              <a:defRPr sz="800" b="0" i="0" baseline="0">
                <a:solidFill>
                  <a:schemeClr val="bg1"/>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a:t>
            </a:r>
          </a:p>
        </p:txBody>
      </p:sp>
    </p:spTree>
    <p:extLst>
      <p:ext uri="{BB962C8B-B14F-4D97-AF65-F5344CB8AC3E}">
        <p14:creationId xmlns:p14="http://schemas.microsoft.com/office/powerpoint/2010/main" val="50949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BU Title Slide">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665" y="-5881"/>
            <a:ext cx="9163665" cy="6872211"/>
          </a:xfrm>
          <a:prstGeom prst="rect">
            <a:avLst/>
          </a:prstGeom>
        </p:spPr>
      </p:pic>
      <p:sp>
        <p:nvSpPr>
          <p:cNvPr id="2" name="Title 1"/>
          <p:cNvSpPr>
            <a:spLocks noGrp="1"/>
          </p:cNvSpPr>
          <p:nvPr>
            <p:ph type="title" hasCustomPrompt="1"/>
          </p:nvPr>
        </p:nvSpPr>
        <p:spPr>
          <a:xfrm>
            <a:off x="530837" y="1904962"/>
            <a:ext cx="7886700" cy="3052788"/>
          </a:xfrm>
          <a:prstGeom prst="rect">
            <a:avLst/>
          </a:prstGeom>
        </p:spPr>
        <p:txBody>
          <a:bodyPr anchor="t" anchorCtr="0">
            <a:noAutofit/>
          </a:bodyPr>
          <a:lstStyle>
            <a:lvl1pPr>
              <a:lnSpc>
                <a:spcPct val="70000"/>
              </a:lnSpc>
              <a:defRPr sz="6000" b="0" i="0">
                <a:solidFill>
                  <a:schemeClr val="bg1"/>
                </a:solidFill>
                <a:latin typeface="Effra Heavy" charset="0"/>
                <a:ea typeface="Effra Heavy" charset="0"/>
                <a:cs typeface="Effra Heavy" charset="0"/>
              </a:defRPr>
            </a:lvl1pPr>
          </a:lstStyle>
          <a:p>
            <a:r>
              <a:rPr lang="en-US" dirty="0"/>
              <a:t>CHANGING</a:t>
            </a:r>
            <a:br>
              <a:rPr lang="en-US" dirty="0"/>
            </a:br>
            <a:r>
              <a:rPr lang="en-US" dirty="0"/>
              <a:t>THE</a:t>
            </a:r>
            <a:br>
              <a:rPr lang="en-US" dirty="0"/>
            </a:br>
            <a:r>
              <a:rPr lang="en-US" dirty="0"/>
              <a:t>GREAT,</a:t>
            </a:r>
            <a:br>
              <a:rPr lang="en-US" dirty="0"/>
            </a:br>
            <a:r>
              <a:rPr lang="en-US" dirty="0"/>
              <a:t>BIG</a:t>
            </a:r>
            <a:br>
              <a:rPr lang="en-US" dirty="0"/>
            </a:br>
            <a:r>
              <a:rPr lang="en-US" dirty="0"/>
              <a:t>WORLD</a:t>
            </a:r>
          </a:p>
        </p:txBody>
      </p:sp>
      <p:sp>
        <p:nvSpPr>
          <p:cNvPr id="5" name="Slide Number Placeholder 4"/>
          <p:cNvSpPr>
            <a:spLocks noGrp="1"/>
          </p:cNvSpPr>
          <p:nvPr>
            <p:ph type="sldNum" sz="quarter" idx="12"/>
          </p:nvPr>
        </p:nvSpPr>
        <p:spPr>
          <a:xfrm>
            <a:off x="6526774" y="6429217"/>
            <a:ext cx="2057400" cy="365125"/>
          </a:xfrm>
          <a:prstGeom prst="rect">
            <a:avLst/>
          </a:prstGeom>
        </p:spPr>
        <p:txBody>
          <a:bodyPr/>
          <a:lstStyle>
            <a:lvl1pPr algn="r">
              <a:defRPr sz="1000" b="1" i="0">
                <a:solidFill>
                  <a:schemeClr val="bg1"/>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8650" y="6360394"/>
            <a:ext cx="780725" cy="292042"/>
          </a:xfrm>
          <a:prstGeom prst="rect">
            <a:avLst/>
          </a:prstGeom>
        </p:spPr>
      </p:pic>
      <p:pic>
        <p:nvPicPr>
          <p:cNvPr id="11" name="Picture 10"/>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28650" y="197984"/>
            <a:ext cx="1867979" cy="319431"/>
          </a:xfrm>
          <a:prstGeom prst="rect">
            <a:avLst/>
          </a:prstGeom>
        </p:spPr>
      </p:pic>
      <p:cxnSp>
        <p:nvCxnSpPr>
          <p:cNvPr id="12" name="Straight Connector 11"/>
          <p:cNvCxnSpPr/>
          <p:nvPr userDrawn="1"/>
        </p:nvCxnSpPr>
        <p:spPr>
          <a:xfrm>
            <a:off x="628650" y="6241200"/>
            <a:ext cx="7890681" cy="0"/>
          </a:xfrm>
          <a:prstGeom prst="line">
            <a:avLst/>
          </a:prstGeom>
          <a:ln w="19050">
            <a:solidFill>
              <a:schemeClr val="bg1"/>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893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BU Centere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38865" y="908553"/>
            <a:ext cx="6612962" cy="1131784"/>
          </a:xfrm>
          <a:prstGeom prst="rect">
            <a:avLst/>
          </a:prstGeom>
        </p:spPr>
        <p:txBody>
          <a:bodyPr anchor="t" anchorCtr="0">
            <a:normAutofit/>
          </a:bodyPr>
          <a:lstStyle>
            <a:lvl1pPr>
              <a:lnSpc>
                <a:spcPct val="80000"/>
              </a:lnSpc>
              <a:defRPr sz="3600" b="0" i="0" baseline="0">
                <a:solidFill>
                  <a:schemeClr val="tx1"/>
                </a:solidFill>
                <a:latin typeface="Effra Heavy" charset="0"/>
                <a:ea typeface="Effra Heavy" charset="0"/>
                <a:cs typeface="Effra Heavy" charset="0"/>
              </a:defRPr>
            </a:lvl1pPr>
          </a:lstStyle>
          <a:p>
            <a:r>
              <a:rPr lang="en-US" dirty="0"/>
              <a:t>Examining A Single</a:t>
            </a:r>
            <a:br>
              <a:rPr lang="en-US" dirty="0"/>
            </a:br>
            <a:r>
              <a:rPr lang="en-US" dirty="0"/>
              <a:t>Molecule</a:t>
            </a:r>
          </a:p>
        </p:txBody>
      </p:sp>
      <p:sp>
        <p:nvSpPr>
          <p:cNvPr id="3" name="Text Placeholder 2"/>
          <p:cNvSpPr>
            <a:spLocks noGrp="1"/>
          </p:cNvSpPr>
          <p:nvPr>
            <p:ph type="body" idx="1" hasCustomPrompt="1"/>
          </p:nvPr>
        </p:nvSpPr>
        <p:spPr>
          <a:xfrm>
            <a:off x="1238865" y="2141908"/>
            <a:ext cx="6612962" cy="3633116"/>
          </a:xfrm>
          <a:prstGeom prst="rect">
            <a:avLst/>
          </a:prstGeom>
        </p:spPr>
        <p:txBody>
          <a:bodyPr>
            <a:normAutofit/>
          </a:bodyPr>
          <a:lstStyle>
            <a:lvl1pPr marL="0" indent="0">
              <a:lnSpc>
                <a:spcPct val="100000"/>
              </a:lnSpc>
              <a:spcBef>
                <a:spcPts val="0"/>
              </a:spcBef>
              <a:buNone/>
              <a:defRPr sz="1200" b="0" i="0" baseline="0">
                <a:solidFill>
                  <a:srgbClr val="828383"/>
                </a:solidFill>
                <a:latin typeface="Museo Slab 300" charset="0"/>
                <a:ea typeface="Museo Slab 300" charset="0"/>
                <a:cs typeface="Museo Slab 30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Igendaerat</a:t>
            </a:r>
            <a:r>
              <a:rPr lang="en-US" dirty="0"/>
              <a:t> as </a:t>
            </a:r>
            <a:r>
              <a:rPr lang="en-US" dirty="0" err="1"/>
              <a:t>porpossin</a:t>
            </a:r>
            <a:r>
              <a:rPr lang="en-US" dirty="0"/>
              <a:t> con </a:t>
            </a:r>
            <a:r>
              <a:rPr lang="en-US" dirty="0" err="1"/>
              <a:t>pe</a:t>
            </a:r>
            <a:r>
              <a:rPr lang="en-US" dirty="0"/>
              <a:t> </a:t>
            </a:r>
            <a:r>
              <a:rPr lang="en-US" dirty="0" err="1"/>
              <a:t>sim</a:t>
            </a:r>
            <a:r>
              <a:rPr lang="en-US" dirty="0"/>
              <a:t> </a:t>
            </a:r>
            <a:r>
              <a:rPr lang="en-US" dirty="0" err="1"/>
              <a:t>Bereptatur</a:t>
            </a:r>
            <a:r>
              <a:rPr lang="en-US" dirty="0"/>
              <a:t> re </a:t>
            </a:r>
            <a:r>
              <a:rPr lang="en-US" dirty="0" err="1"/>
              <a:t>sinctorio</a:t>
            </a:r>
            <a:endParaRPr lang="en-US" dirty="0"/>
          </a:p>
          <a:p>
            <a:pPr lvl="0"/>
            <a:r>
              <a:rPr lang="en-US" dirty="0" err="1"/>
              <a:t>Evel</a:t>
            </a:r>
            <a:r>
              <a:rPr lang="en-US" dirty="0"/>
              <a:t> </a:t>
            </a:r>
            <a:r>
              <a:rPr lang="en-US" dirty="0" err="1"/>
              <a:t>ium</a:t>
            </a:r>
            <a:r>
              <a:rPr lang="en-US" dirty="0"/>
              <a:t> </a:t>
            </a:r>
            <a:r>
              <a:rPr lang="en-US" dirty="0" err="1"/>
              <a:t>quiae</a:t>
            </a:r>
            <a:r>
              <a:rPr lang="en-US" dirty="0"/>
              <a:t> </a:t>
            </a:r>
            <a:r>
              <a:rPr lang="en-US" dirty="0" err="1"/>
              <a:t>voluptas</a:t>
            </a:r>
            <a:r>
              <a:rPr lang="en-US" dirty="0"/>
              <a:t> </a:t>
            </a:r>
            <a:r>
              <a:rPr lang="en-US" dirty="0" err="1"/>
              <a:t>everatquodi</a:t>
            </a:r>
            <a:r>
              <a:rPr lang="en-US" dirty="0"/>
              <a:t> </a:t>
            </a:r>
            <a:r>
              <a:rPr lang="en-US" dirty="0" err="1"/>
              <a:t>rempore</a:t>
            </a:r>
            <a:r>
              <a:rPr lang="en-US" dirty="0"/>
              <a:t> </a:t>
            </a:r>
            <a:r>
              <a:rPr lang="en-US" dirty="0" err="1"/>
              <a:t>ni</a:t>
            </a:r>
            <a:r>
              <a:rPr lang="en-US" dirty="0"/>
              <a:t> </a:t>
            </a:r>
            <a:r>
              <a:rPr lang="en-US" dirty="0" err="1"/>
              <a:t>aut</a:t>
            </a:r>
            <a:r>
              <a:rPr lang="en-US" dirty="0"/>
              <a:t> </a:t>
            </a:r>
            <a:r>
              <a:rPr lang="en-US" dirty="0" err="1"/>
              <a:t>quiatur</a:t>
            </a:r>
            <a:r>
              <a:rPr lang="en-US" dirty="0"/>
              <a:t> </a:t>
            </a:r>
            <a:r>
              <a:rPr lang="en-US" dirty="0" err="1"/>
              <a:t>aut</a:t>
            </a:r>
            <a:r>
              <a:rPr lang="en-US" dirty="0"/>
              <a:t> </a:t>
            </a:r>
            <a:r>
              <a:rPr lang="en-US" dirty="0" err="1"/>
              <a:t>excerum</a:t>
            </a:r>
            <a:r>
              <a:rPr lang="en-US" dirty="0"/>
              <a:t> </a:t>
            </a:r>
            <a:r>
              <a:rPr lang="en-US" dirty="0" err="1"/>
              <a:t>ni</a:t>
            </a:r>
            <a:r>
              <a:rPr lang="en-US" dirty="0"/>
              <a:t> am con </a:t>
            </a:r>
            <a:r>
              <a:rPr lang="en-US" dirty="0" err="1"/>
              <a:t>parit</a:t>
            </a:r>
            <a:r>
              <a:rPr lang="en-US" dirty="0"/>
              <a:t>, </a:t>
            </a:r>
            <a:r>
              <a:rPr lang="en-US" dirty="0" err="1"/>
              <a:t>officillatas</a:t>
            </a:r>
            <a:r>
              <a:rPr lang="en-US" dirty="0"/>
              <a:t> is </a:t>
            </a:r>
            <a:r>
              <a:rPr lang="en-US" dirty="0" err="1"/>
              <a:t>sitis</a:t>
            </a:r>
            <a:r>
              <a:rPr lang="en-US" dirty="0"/>
              <a:t> </a:t>
            </a:r>
            <a:r>
              <a:rPr lang="en-US" dirty="0" err="1"/>
              <a:t>mosanim</a:t>
            </a:r>
            <a:r>
              <a:rPr lang="en-US" dirty="0"/>
              <a:t> </a:t>
            </a:r>
            <a:r>
              <a:rPr lang="en-US" dirty="0" err="1"/>
              <a:t>peribus</a:t>
            </a:r>
            <a:r>
              <a:rPr lang="en-US" dirty="0"/>
              <a:t> </a:t>
            </a:r>
            <a:r>
              <a:rPr lang="en-US" dirty="0" err="1"/>
              <a:t>ellate</a:t>
            </a:r>
            <a:r>
              <a:rPr lang="en-US" dirty="0"/>
              <a:t> </a:t>
            </a:r>
            <a:r>
              <a:rPr lang="en-US" dirty="0" err="1"/>
              <a:t>ipienem</a:t>
            </a:r>
            <a:r>
              <a:rPr lang="en-US" dirty="0"/>
              <a:t> </a:t>
            </a:r>
            <a:r>
              <a:rPr lang="en-US" dirty="0" err="1"/>
              <a:t>dolupta</a:t>
            </a:r>
            <a:r>
              <a:rPr lang="en-US" dirty="0"/>
              <a:t> </a:t>
            </a:r>
            <a:r>
              <a:rPr lang="en-US" dirty="0" err="1"/>
              <a:t>estoris</a:t>
            </a:r>
            <a:r>
              <a:rPr lang="en-US" dirty="0"/>
              <a:t> se </a:t>
            </a:r>
            <a:r>
              <a:rPr lang="en-US" dirty="0" err="1"/>
              <a:t>eosaerum</a:t>
            </a:r>
            <a:r>
              <a:rPr lang="en-US" dirty="0"/>
              <a:t> qui </a:t>
            </a:r>
            <a:r>
              <a:rPr lang="en-US" dirty="0" err="1"/>
              <a:t>offictius</a:t>
            </a:r>
            <a:r>
              <a:rPr lang="en-US" dirty="0"/>
              <a:t> </a:t>
            </a:r>
            <a:r>
              <a:rPr lang="en-US" dirty="0" err="1"/>
              <a:t>nobit</a:t>
            </a:r>
            <a:r>
              <a:rPr lang="en-US" dirty="0"/>
              <a:t> </a:t>
            </a:r>
            <a:r>
              <a:rPr lang="en-US" dirty="0" err="1"/>
              <a:t>alique</a:t>
            </a:r>
            <a:r>
              <a:rPr lang="en-US" dirty="0"/>
              <a:t> non </a:t>
            </a:r>
            <a:r>
              <a:rPr lang="en-US" dirty="0" err="1"/>
              <a:t>nonsenis</a:t>
            </a:r>
            <a:r>
              <a:rPr lang="en-US" dirty="0"/>
              <a:t> rem </a:t>
            </a:r>
            <a:r>
              <a:rPr lang="en-US" dirty="0" err="1"/>
              <a:t>saecus</a:t>
            </a:r>
            <a:r>
              <a:rPr lang="en-US" dirty="0"/>
              <a:t>.</a:t>
            </a:r>
          </a:p>
          <a:p>
            <a:pPr lvl="0"/>
            <a:endParaRPr lang="en-US" dirty="0"/>
          </a:p>
          <a:p>
            <a:pPr lvl="0"/>
            <a:r>
              <a:rPr lang="en-US" dirty="0" err="1"/>
              <a:t>Fugiam</a:t>
            </a:r>
            <a:r>
              <a:rPr lang="en-US" dirty="0"/>
              <a:t>, </a:t>
            </a:r>
            <a:r>
              <a:rPr lang="en-US" dirty="0" err="1"/>
              <a:t>ut</a:t>
            </a:r>
            <a:r>
              <a:rPr lang="en-US" dirty="0"/>
              <a:t> </a:t>
            </a:r>
            <a:r>
              <a:rPr lang="en-US" dirty="0" err="1"/>
              <a:t>apellorum</a:t>
            </a:r>
            <a:r>
              <a:rPr lang="en-US" dirty="0"/>
              <a:t> re </a:t>
            </a:r>
            <a:r>
              <a:rPr lang="en-US" dirty="0" err="1"/>
              <a:t>occatet</a:t>
            </a:r>
            <a:r>
              <a:rPr lang="en-US" dirty="0"/>
              <a:t> </a:t>
            </a:r>
            <a:r>
              <a:rPr lang="en-US" dirty="0" err="1"/>
              <a:t>evento</a:t>
            </a:r>
            <a:r>
              <a:rPr lang="en-US" dirty="0"/>
              <a:t> </a:t>
            </a:r>
            <a:r>
              <a:rPr lang="en-US" dirty="0" err="1"/>
              <a:t>consequas</a:t>
            </a:r>
            <a:r>
              <a:rPr lang="en-US" dirty="0"/>
              <a:t> nit </a:t>
            </a:r>
            <a:r>
              <a:rPr lang="en-US" dirty="0" err="1"/>
              <a:t>eatur</a:t>
            </a:r>
            <a:r>
              <a:rPr lang="en-US" dirty="0"/>
              <a:t>? Bea </a:t>
            </a:r>
            <a:r>
              <a:rPr lang="en-US" dirty="0" err="1"/>
              <a:t>dolorpo</a:t>
            </a:r>
            <a:r>
              <a:rPr lang="en-US" dirty="0"/>
              <a:t> </a:t>
            </a:r>
            <a:r>
              <a:rPr lang="en-US" dirty="0" err="1"/>
              <a:t>rrorrum</a:t>
            </a:r>
            <a:r>
              <a:rPr lang="en-US" dirty="0"/>
              <a:t> </a:t>
            </a:r>
            <a:r>
              <a:rPr lang="en-US" dirty="0" err="1"/>
              <a:t>fuga</a:t>
            </a:r>
            <a:r>
              <a:rPr lang="en-US" dirty="0"/>
              <a:t>. </a:t>
            </a:r>
            <a:r>
              <a:rPr lang="en-US" dirty="0" err="1"/>
              <a:t>Pictam</a:t>
            </a:r>
            <a:r>
              <a:rPr lang="en-US" dirty="0"/>
              <a:t> </a:t>
            </a:r>
            <a:r>
              <a:rPr lang="en-US" dirty="0" err="1"/>
              <a:t>ent</a:t>
            </a:r>
            <a:r>
              <a:rPr lang="en-US" dirty="0"/>
              <a:t> </a:t>
            </a:r>
            <a:r>
              <a:rPr lang="en-US" dirty="0" err="1"/>
              <a:t>anis</a:t>
            </a:r>
            <a:r>
              <a:rPr lang="en-US" dirty="0"/>
              <a:t> </a:t>
            </a:r>
            <a:r>
              <a:rPr lang="en-US" dirty="0" err="1"/>
              <a:t>dolutem</a:t>
            </a:r>
            <a:r>
              <a:rPr lang="en-US" dirty="0"/>
              <a:t> </a:t>
            </a:r>
            <a:r>
              <a:rPr lang="en-US" dirty="0" err="1"/>
              <a:t>audis</a:t>
            </a:r>
            <a:r>
              <a:rPr lang="en-US" dirty="0"/>
              <a:t> </a:t>
            </a:r>
            <a:r>
              <a:rPr lang="en-US" dirty="0" err="1"/>
              <a:t>doluptas</a:t>
            </a:r>
            <a:r>
              <a:rPr lang="en-US" dirty="0"/>
              <a:t> quo </a:t>
            </a:r>
            <a:r>
              <a:rPr lang="en-US" dirty="0" err="1"/>
              <a:t>cusdam</a:t>
            </a:r>
            <a:r>
              <a:rPr lang="en-US" dirty="0"/>
              <a:t> </a:t>
            </a:r>
            <a:r>
              <a:rPr lang="en-US" dirty="0" err="1"/>
              <a:t>arcit</a:t>
            </a:r>
            <a:r>
              <a:rPr lang="en-US" dirty="0"/>
              <a:t> </a:t>
            </a:r>
            <a:r>
              <a:rPr lang="en-US" dirty="0" err="1"/>
              <a:t>pos</a:t>
            </a:r>
            <a:r>
              <a:rPr lang="en-US" dirty="0"/>
              <a:t> </a:t>
            </a:r>
            <a:r>
              <a:rPr lang="en-US" dirty="0" err="1"/>
              <a:t>alibusam</a:t>
            </a:r>
            <a:r>
              <a:rPr lang="en-US" dirty="0"/>
              <a:t> as </a:t>
            </a:r>
            <a:r>
              <a:rPr lang="en-US" dirty="0" err="1"/>
              <a:t>estiunt</a:t>
            </a:r>
            <a:r>
              <a:rPr lang="en-US" dirty="0"/>
              <a:t>. </a:t>
            </a:r>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Maecenas </a:t>
            </a:r>
            <a:r>
              <a:rPr lang="en-US" dirty="0" err="1"/>
              <a:t>ultricies</a:t>
            </a:r>
            <a:r>
              <a:rPr lang="en-US" dirty="0"/>
              <a:t> </a:t>
            </a:r>
            <a:r>
              <a:rPr lang="en-US" dirty="0" err="1"/>
              <a:t>nec</a:t>
            </a:r>
            <a:r>
              <a:rPr lang="en-US" dirty="0"/>
              <a:t> </a:t>
            </a:r>
            <a:r>
              <a:rPr lang="en-US" dirty="0" err="1"/>
              <a:t>orci</a:t>
            </a:r>
            <a:r>
              <a:rPr lang="en-US" dirty="0"/>
              <a:t> et </a:t>
            </a:r>
            <a:r>
              <a:rPr lang="en-US" dirty="0" err="1"/>
              <a:t>facilisis</a:t>
            </a:r>
            <a:r>
              <a:rPr lang="en-US" dirty="0"/>
              <a:t>. </a:t>
            </a:r>
            <a:r>
              <a:rPr lang="en-US" dirty="0" err="1"/>
              <a:t>Aenean</a:t>
            </a:r>
            <a:r>
              <a:rPr lang="en-US" dirty="0"/>
              <a:t> porta </a:t>
            </a:r>
            <a:r>
              <a:rPr lang="en-US" dirty="0" err="1"/>
              <a:t>orci</a:t>
            </a:r>
            <a:r>
              <a:rPr lang="en-US" dirty="0"/>
              <a:t> magna, at </a:t>
            </a:r>
            <a:r>
              <a:rPr lang="en-US" dirty="0" err="1"/>
              <a:t>varius</a:t>
            </a:r>
            <a:r>
              <a:rPr lang="en-US" dirty="0"/>
              <a:t> dolor </a:t>
            </a:r>
            <a:r>
              <a:rPr lang="en-US" dirty="0" err="1"/>
              <a:t>viverra</a:t>
            </a:r>
            <a:r>
              <a:rPr lang="en-US" dirty="0"/>
              <a:t> id. </a:t>
            </a:r>
            <a:r>
              <a:rPr lang="en-US" dirty="0" err="1"/>
              <a:t>Vestibulum</a:t>
            </a:r>
            <a:r>
              <a:rPr lang="en-US" dirty="0"/>
              <a:t> ac semper </a:t>
            </a:r>
            <a:r>
              <a:rPr lang="en-US" dirty="0" err="1"/>
              <a:t>tortor</a:t>
            </a:r>
            <a:r>
              <a:rPr lang="en-US" dirty="0"/>
              <a:t>. </a:t>
            </a:r>
            <a:r>
              <a:rPr lang="en-US" dirty="0" err="1"/>
              <a:t>Morbi</a:t>
            </a:r>
            <a:r>
              <a:rPr lang="en-US" dirty="0"/>
              <a:t> </a:t>
            </a:r>
            <a:r>
              <a:rPr lang="en-US" dirty="0" err="1"/>
              <a:t>euismod</a:t>
            </a:r>
            <a:r>
              <a:rPr lang="en-US" dirty="0"/>
              <a:t> </a:t>
            </a:r>
            <a:r>
              <a:rPr lang="en-US" dirty="0" err="1"/>
              <a:t>est</a:t>
            </a:r>
            <a:r>
              <a:rPr lang="en-US" dirty="0"/>
              <a:t> nisi, </a:t>
            </a:r>
            <a:r>
              <a:rPr lang="en-US" dirty="0" err="1"/>
              <a:t>ut</a:t>
            </a:r>
            <a:r>
              <a:rPr lang="en-US" dirty="0"/>
              <a:t> </a:t>
            </a:r>
            <a:r>
              <a:rPr lang="en-US" dirty="0" err="1"/>
              <a:t>feugiat</a:t>
            </a:r>
            <a:r>
              <a:rPr lang="en-US" dirty="0"/>
              <a:t> </a:t>
            </a:r>
            <a:r>
              <a:rPr lang="en-US" dirty="0" err="1"/>
              <a:t>nulla</a:t>
            </a:r>
            <a:r>
              <a:rPr lang="en-US" dirty="0"/>
              <a:t> </a:t>
            </a:r>
            <a:r>
              <a:rPr lang="en-US" dirty="0" err="1"/>
              <a:t>vulputate</a:t>
            </a:r>
            <a:r>
              <a:rPr lang="en-US" dirty="0"/>
              <a:t> in. Nam </a:t>
            </a:r>
            <a:r>
              <a:rPr lang="en-US" dirty="0" err="1"/>
              <a:t>ut</a:t>
            </a:r>
            <a:r>
              <a:rPr lang="en-US" dirty="0"/>
              <a:t> </a:t>
            </a:r>
            <a:r>
              <a:rPr lang="en-US" dirty="0" err="1"/>
              <a:t>elit</a:t>
            </a:r>
            <a:r>
              <a:rPr lang="en-US" dirty="0"/>
              <a:t> ac </a:t>
            </a:r>
            <a:r>
              <a:rPr lang="en-US" dirty="0" err="1"/>
              <a:t>lorem</a:t>
            </a:r>
            <a:r>
              <a:rPr lang="en-US" dirty="0"/>
              <a:t> </a:t>
            </a:r>
            <a:r>
              <a:rPr lang="en-US" dirty="0" err="1"/>
              <a:t>vestibulum</a:t>
            </a:r>
            <a:r>
              <a:rPr lang="en-US" dirty="0"/>
              <a:t> </a:t>
            </a:r>
            <a:r>
              <a:rPr lang="en-US" dirty="0" err="1"/>
              <a:t>rutrum</a:t>
            </a:r>
            <a:r>
              <a:rPr lang="en-US" dirty="0"/>
              <a:t>. </a:t>
            </a:r>
            <a:r>
              <a:rPr lang="en-US" dirty="0" err="1"/>
              <a:t>Proin</a:t>
            </a:r>
            <a:r>
              <a:rPr lang="en-US" dirty="0"/>
              <a:t> sit </a:t>
            </a:r>
            <a:r>
              <a:rPr lang="en-US" dirty="0" err="1"/>
              <a:t>amet</a:t>
            </a:r>
            <a:r>
              <a:rPr lang="en-US" dirty="0"/>
              <a:t> </a:t>
            </a:r>
            <a:r>
              <a:rPr lang="en-US" dirty="0" err="1"/>
              <a:t>ipsum</a:t>
            </a:r>
            <a:r>
              <a:rPr lang="en-US" dirty="0"/>
              <a:t> </a:t>
            </a:r>
            <a:r>
              <a:rPr lang="en-US" dirty="0" err="1"/>
              <a:t>ut</a:t>
            </a:r>
            <a:r>
              <a:rPr lang="en-US" dirty="0"/>
              <a:t> quam </a:t>
            </a:r>
            <a:r>
              <a:rPr lang="en-US" dirty="0" err="1"/>
              <a:t>ultricies</a:t>
            </a:r>
            <a:r>
              <a:rPr lang="en-US" dirty="0"/>
              <a:t> </a:t>
            </a:r>
            <a:r>
              <a:rPr lang="en-US" dirty="0" err="1"/>
              <a:t>venenatis</a:t>
            </a:r>
            <a:r>
              <a:rPr lang="en-US" dirty="0"/>
              <a:t>. </a:t>
            </a:r>
            <a:r>
              <a:rPr lang="en-US" dirty="0" err="1"/>
              <a:t>Quisque</a:t>
            </a:r>
            <a:r>
              <a:rPr lang="en-US" dirty="0"/>
              <a:t> et </a:t>
            </a:r>
            <a:r>
              <a:rPr lang="en-US" dirty="0" err="1"/>
              <a:t>lectus</a:t>
            </a:r>
            <a:r>
              <a:rPr lang="en-US" dirty="0"/>
              <a:t> </a:t>
            </a:r>
            <a:r>
              <a:rPr lang="en-US" dirty="0" err="1"/>
              <a:t>hendrerit</a:t>
            </a:r>
            <a:r>
              <a:rPr lang="en-US" dirty="0"/>
              <a:t> </a:t>
            </a:r>
            <a:r>
              <a:rPr lang="en-US" dirty="0" err="1"/>
              <a:t>leo</a:t>
            </a:r>
            <a:r>
              <a:rPr lang="en-US" dirty="0"/>
              <a:t> </a:t>
            </a:r>
            <a:r>
              <a:rPr lang="en-US" dirty="0" err="1"/>
              <a:t>ultrices</a:t>
            </a:r>
            <a:r>
              <a:rPr lang="en-US" dirty="0"/>
              <a:t> </a:t>
            </a:r>
            <a:r>
              <a:rPr lang="en-US" dirty="0" err="1"/>
              <a:t>tristique</a:t>
            </a:r>
            <a:r>
              <a:rPr lang="en-US" dirty="0"/>
              <a:t>. Nam at </a:t>
            </a:r>
            <a:r>
              <a:rPr lang="en-US" dirty="0" err="1"/>
              <a:t>sem</a:t>
            </a:r>
            <a:r>
              <a:rPr lang="en-US" dirty="0"/>
              <a:t> </a:t>
            </a:r>
            <a:r>
              <a:rPr lang="en-US" dirty="0" err="1"/>
              <a:t>tincidunt</a:t>
            </a:r>
            <a:r>
              <a:rPr lang="en-US" dirty="0"/>
              <a:t>, </a:t>
            </a:r>
            <a:r>
              <a:rPr lang="en-US" dirty="0" err="1"/>
              <a:t>malesuada</a:t>
            </a:r>
            <a:r>
              <a:rPr lang="en-US" dirty="0"/>
              <a:t> </a:t>
            </a:r>
            <a:r>
              <a:rPr lang="en-US" dirty="0" err="1"/>
              <a:t>enim</a:t>
            </a:r>
            <a:r>
              <a:rPr lang="en-US" dirty="0"/>
              <a:t> ac, </a:t>
            </a:r>
            <a:r>
              <a:rPr lang="en-US" dirty="0" err="1"/>
              <a:t>iaculis</a:t>
            </a:r>
            <a:r>
              <a:rPr lang="en-US" dirty="0"/>
              <a:t> </a:t>
            </a:r>
            <a:r>
              <a:rPr lang="en-US" dirty="0" err="1"/>
              <a:t>neque</a:t>
            </a:r>
            <a:r>
              <a:rPr lang="en-US" dirty="0"/>
              <a:t>. </a:t>
            </a:r>
            <a:r>
              <a:rPr lang="en-US" dirty="0" err="1"/>
              <a:t>Curabitur</a:t>
            </a:r>
            <a:r>
              <a:rPr lang="en-US" dirty="0"/>
              <a:t> </a:t>
            </a:r>
            <a:r>
              <a:rPr lang="en-US" dirty="0" err="1"/>
              <a:t>elementum</a:t>
            </a:r>
            <a:r>
              <a:rPr lang="en-US" dirty="0"/>
              <a:t> </a:t>
            </a:r>
            <a:r>
              <a:rPr lang="en-US" dirty="0" err="1"/>
              <a:t>lobortis</a:t>
            </a:r>
            <a:r>
              <a:rPr lang="en-US" dirty="0"/>
              <a:t> </a:t>
            </a:r>
            <a:r>
              <a:rPr lang="en-US" dirty="0" err="1"/>
              <a:t>suscipit</a:t>
            </a:r>
            <a:r>
              <a:rPr lang="en-US" dirty="0"/>
              <a:t>. </a:t>
            </a:r>
            <a:r>
              <a:rPr lang="en-US" dirty="0" err="1"/>
              <a:t>Nullam</a:t>
            </a:r>
            <a:r>
              <a:rPr lang="en-US" dirty="0"/>
              <a:t> in </a:t>
            </a:r>
            <a:r>
              <a:rPr lang="en-US" dirty="0" err="1"/>
              <a:t>ornare</a:t>
            </a:r>
            <a:r>
              <a:rPr lang="en-US" dirty="0"/>
              <a:t> </a:t>
            </a:r>
            <a:r>
              <a:rPr lang="en-US" dirty="0" err="1"/>
              <a:t>sapien</a:t>
            </a:r>
            <a:r>
              <a:rPr lang="en-US" dirty="0"/>
              <a:t>. </a:t>
            </a:r>
            <a:r>
              <a:rPr lang="en-US" dirty="0" err="1"/>
              <a:t>Suspendisse</a:t>
            </a:r>
            <a:r>
              <a:rPr lang="en-US" dirty="0"/>
              <a:t> sit </a:t>
            </a:r>
            <a:r>
              <a:rPr lang="en-US" dirty="0" err="1"/>
              <a:t>amet</a:t>
            </a:r>
            <a:r>
              <a:rPr lang="en-US" dirty="0"/>
              <a:t> </a:t>
            </a:r>
            <a:r>
              <a:rPr lang="en-US" dirty="0" err="1"/>
              <a:t>urna</a:t>
            </a:r>
            <a:r>
              <a:rPr lang="en-US" dirty="0"/>
              <a:t> </a:t>
            </a:r>
            <a:r>
              <a:rPr lang="en-US" dirty="0" err="1"/>
              <a:t>interdum</a:t>
            </a:r>
            <a:r>
              <a:rPr lang="en-US" dirty="0"/>
              <a:t>, </a:t>
            </a:r>
            <a:r>
              <a:rPr lang="en-US" dirty="0" err="1"/>
              <a:t>mattis</a:t>
            </a:r>
            <a:r>
              <a:rPr lang="en-US" dirty="0"/>
              <a:t> </a:t>
            </a:r>
            <a:r>
              <a:rPr lang="en-US" dirty="0" err="1"/>
              <a:t>tortor</a:t>
            </a:r>
            <a:r>
              <a:rPr lang="en-US" dirty="0"/>
              <a:t> vitae, </a:t>
            </a:r>
            <a:r>
              <a:rPr lang="en-US" dirty="0" err="1"/>
              <a:t>varius</a:t>
            </a:r>
            <a:r>
              <a:rPr lang="en-US" dirty="0"/>
              <a:t> ante. </a:t>
            </a:r>
          </a:p>
          <a:p>
            <a:pPr lvl="0"/>
            <a:endParaRPr lang="en-US" dirty="0"/>
          </a:p>
          <a:p>
            <a:pPr lvl="0"/>
            <a:r>
              <a:rPr lang="en-US" dirty="0" err="1"/>
              <a:t>Quisque</a:t>
            </a:r>
            <a:r>
              <a:rPr lang="en-US" dirty="0"/>
              <a:t> </a:t>
            </a:r>
            <a:r>
              <a:rPr lang="en-US" dirty="0" err="1"/>
              <a:t>fermentum</a:t>
            </a:r>
            <a:r>
              <a:rPr lang="en-US" dirty="0"/>
              <a:t>, </a:t>
            </a:r>
            <a:r>
              <a:rPr lang="en-US" dirty="0" err="1"/>
              <a:t>erat</a:t>
            </a:r>
            <a:r>
              <a:rPr lang="en-US" dirty="0"/>
              <a:t> </a:t>
            </a:r>
            <a:r>
              <a:rPr lang="en-US" dirty="0" err="1"/>
              <a:t>eu</a:t>
            </a:r>
            <a:r>
              <a:rPr lang="en-US" dirty="0"/>
              <a:t> </a:t>
            </a:r>
            <a:r>
              <a:rPr lang="en-US" dirty="0" err="1"/>
              <a:t>efficitur</a:t>
            </a:r>
            <a:r>
              <a:rPr lang="en-US" dirty="0"/>
              <a:t> </a:t>
            </a:r>
            <a:r>
              <a:rPr lang="en-US" dirty="0" err="1"/>
              <a:t>tincidunt</a:t>
            </a:r>
            <a:r>
              <a:rPr lang="en-US" dirty="0"/>
              <a:t>, </a:t>
            </a:r>
            <a:r>
              <a:rPr lang="en-US" dirty="0" err="1"/>
              <a:t>felis</a:t>
            </a:r>
            <a:r>
              <a:rPr lang="en-US" dirty="0"/>
              <a:t> </a:t>
            </a:r>
            <a:r>
              <a:rPr lang="en-US" dirty="0" err="1"/>
              <a:t>erat</a:t>
            </a:r>
            <a:r>
              <a:rPr lang="en-US" dirty="0"/>
              <a:t> </a:t>
            </a:r>
            <a:r>
              <a:rPr lang="en-US" dirty="0" err="1"/>
              <a:t>suscipit</a:t>
            </a:r>
            <a:r>
              <a:rPr lang="en-US" dirty="0"/>
              <a:t> </a:t>
            </a:r>
            <a:r>
              <a:rPr lang="en-US" dirty="0" err="1"/>
              <a:t>arcu</a:t>
            </a:r>
            <a:r>
              <a:rPr lang="en-US" dirty="0"/>
              <a:t>, non </a:t>
            </a:r>
            <a:r>
              <a:rPr lang="en-US" dirty="0" err="1"/>
              <a:t>finibus</a:t>
            </a:r>
            <a:r>
              <a:rPr lang="en-US" dirty="0"/>
              <a:t> </a:t>
            </a:r>
            <a:r>
              <a:rPr lang="en-US" dirty="0" err="1"/>
              <a:t>justo</a:t>
            </a:r>
            <a:r>
              <a:rPr lang="en-US" dirty="0"/>
              <a:t> </a:t>
            </a:r>
            <a:r>
              <a:rPr lang="en-US" dirty="0" err="1"/>
              <a:t>elit</a:t>
            </a:r>
            <a:r>
              <a:rPr lang="en-US" dirty="0"/>
              <a:t> at quam. Nam </a:t>
            </a:r>
            <a:r>
              <a:rPr lang="en-US" dirty="0" err="1"/>
              <a:t>vulputate</a:t>
            </a:r>
            <a:r>
              <a:rPr lang="en-US" dirty="0"/>
              <a:t> ante </a:t>
            </a:r>
            <a:r>
              <a:rPr lang="en-US" dirty="0" err="1"/>
              <a:t>eu</a:t>
            </a:r>
            <a:r>
              <a:rPr lang="en-US" dirty="0"/>
              <a:t> dui </a:t>
            </a:r>
            <a:r>
              <a:rPr lang="en-US" dirty="0" err="1"/>
              <a:t>accumsan</a:t>
            </a:r>
            <a:r>
              <a:rPr lang="en-US" dirty="0"/>
              <a:t>, et </a:t>
            </a:r>
            <a:r>
              <a:rPr lang="en-US" dirty="0" err="1"/>
              <a:t>molestie</a:t>
            </a:r>
            <a:r>
              <a:rPr lang="en-US" dirty="0"/>
              <a:t> </a:t>
            </a:r>
            <a:r>
              <a:rPr lang="en-US" dirty="0" err="1"/>
              <a:t>mauris</a:t>
            </a:r>
            <a:r>
              <a:rPr lang="en-US" dirty="0"/>
              <a:t> </a:t>
            </a:r>
            <a:r>
              <a:rPr lang="en-US" dirty="0" err="1"/>
              <a:t>tincidunt</a:t>
            </a:r>
            <a:r>
              <a:rPr lang="en-US" dirty="0"/>
              <a:t>. </a:t>
            </a:r>
            <a:r>
              <a:rPr lang="en-US" dirty="0" err="1"/>
              <a:t>Donec</a:t>
            </a:r>
            <a:r>
              <a:rPr lang="en-US" dirty="0"/>
              <a:t> </a:t>
            </a:r>
            <a:r>
              <a:rPr lang="en-US" dirty="0" err="1"/>
              <a:t>volutpat</a:t>
            </a:r>
            <a:r>
              <a:rPr lang="en-US" dirty="0"/>
              <a:t> </a:t>
            </a:r>
            <a:r>
              <a:rPr lang="en-US" dirty="0" err="1"/>
              <a:t>ut</a:t>
            </a:r>
            <a:r>
              <a:rPr lang="en-US" dirty="0"/>
              <a:t> ex </a:t>
            </a:r>
            <a:r>
              <a:rPr lang="en-US" dirty="0" err="1"/>
              <a:t>eu</a:t>
            </a:r>
            <a:r>
              <a:rPr lang="en-US" dirty="0"/>
              <a:t> </a:t>
            </a:r>
            <a:r>
              <a:rPr lang="en-US" dirty="0" err="1"/>
              <a:t>ultricies</a:t>
            </a:r>
            <a:r>
              <a:rPr lang="en-US" dirty="0"/>
              <a:t>. </a:t>
            </a:r>
            <a:r>
              <a:rPr lang="en-US" dirty="0" err="1"/>
              <a:t>Quisque</a:t>
            </a:r>
            <a:r>
              <a:rPr lang="en-US" dirty="0"/>
              <a:t> </a:t>
            </a:r>
            <a:r>
              <a:rPr lang="en-US" dirty="0" err="1"/>
              <a:t>mattis</a:t>
            </a:r>
            <a:r>
              <a:rPr lang="en-US" dirty="0"/>
              <a:t> quam et </a:t>
            </a:r>
            <a:r>
              <a:rPr lang="en-US" dirty="0" err="1"/>
              <a:t>lectus</a:t>
            </a:r>
            <a:r>
              <a:rPr lang="en-US" dirty="0"/>
              <a:t> </a:t>
            </a:r>
            <a:r>
              <a:rPr lang="en-US" dirty="0" err="1"/>
              <a:t>lobortis</a:t>
            </a:r>
            <a:r>
              <a:rPr lang="en-US" dirty="0"/>
              <a:t> </a:t>
            </a:r>
            <a:r>
              <a:rPr lang="en-US" dirty="0" err="1"/>
              <a:t>consectetur</a:t>
            </a:r>
            <a:r>
              <a:rPr lang="en-US" dirty="0"/>
              <a:t>. </a:t>
            </a:r>
            <a:r>
              <a:rPr lang="en-US" dirty="0" err="1"/>
              <a:t>Suspendisse</a:t>
            </a:r>
            <a:r>
              <a:rPr lang="en-US" dirty="0"/>
              <a:t> </a:t>
            </a:r>
            <a:r>
              <a:rPr lang="en-US" dirty="0" err="1"/>
              <a:t>potenti</a:t>
            </a:r>
            <a:r>
              <a:rPr lang="en-US" dirty="0"/>
              <a:t>.</a:t>
            </a:r>
          </a:p>
        </p:txBody>
      </p:sp>
      <p:sp>
        <p:nvSpPr>
          <p:cNvPr id="6"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cxnSp>
        <p:nvCxnSpPr>
          <p:cNvPr id="13" name="Straight Connector 12"/>
          <p:cNvCxnSpPr/>
          <p:nvPr userDrawn="1"/>
        </p:nvCxnSpPr>
        <p:spPr>
          <a:xfrm>
            <a:off x="628650" y="6248472"/>
            <a:ext cx="7890681" cy="1"/>
          </a:xfrm>
          <a:prstGeom prst="line">
            <a:avLst/>
          </a:prstGeom>
          <a:ln w="19050">
            <a:solidFill>
              <a:srgbClr val="C0C0C0"/>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988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BU Centered Text-2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33016" y="908553"/>
            <a:ext cx="6612962" cy="1134234"/>
          </a:xfrm>
          <a:prstGeom prst="rect">
            <a:avLst/>
          </a:prstGeom>
        </p:spPr>
        <p:txBody>
          <a:bodyPr anchor="t" anchorCtr="0">
            <a:normAutofit/>
          </a:bodyPr>
          <a:lstStyle>
            <a:lvl1pPr>
              <a:lnSpc>
                <a:spcPct val="80000"/>
              </a:lnSpc>
              <a:defRPr sz="3600" b="0" i="0">
                <a:latin typeface="Effra Heavy" charset="0"/>
                <a:ea typeface="Effra Heavy" charset="0"/>
                <a:cs typeface="Effra Heavy" charset="0"/>
              </a:defRPr>
            </a:lvl1pPr>
          </a:lstStyle>
          <a:p>
            <a:r>
              <a:rPr lang="en-US" dirty="0" err="1"/>
              <a:t>Lorem</a:t>
            </a:r>
            <a:r>
              <a:rPr lang="en-US" dirty="0"/>
              <a:t> </a:t>
            </a:r>
            <a:r>
              <a:rPr lang="en-US" dirty="0" err="1"/>
              <a:t>Ipsum</a:t>
            </a:r>
            <a:endParaRPr lang="en-US" dirty="0"/>
          </a:p>
        </p:txBody>
      </p:sp>
      <p:sp>
        <p:nvSpPr>
          <p:cNvPr id="15"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18" name="Text Placeholder 2"/>
          <p:cNvSpPr>
            <a:spLocks noGrp="1"/>
          </p:cNvSpPr>
          <p:nvPr>
            <p:ph type="body" idx="1" hasCustomPrompt="1"/>
          </p:nvPr>
        </p:nvSpPr>
        <p:spPr>
          <a:xfrm>
            <a:off x="1233016" y="2141908"/>
            <a:ext cx="3259317" cy="3633116"/>
          </a:xfrm>
          <a:prstGeom prst="rect">
            <a:avLst/>
          </a:prstGeom>
        </p:spPr>
        <p:txBody>
          <a:bodyPr>
            <a:normAutofit/>
          </a:bodyPr>
          <a:lstStyle>
            <a:lvl1pPr marL="0" indent="0">
              <a:lnSpc>
                <a:spcPct val="100000"/>
              </a:lnSpc>
              <a:spcBef>
                <a:spcPts val="0"/>
              </a:spcBef>
              <a:buNone/>
              <a:defRPr sz="1200" b="0" i="0" baseline="0">
                <a:solidFill>
                  <a:srgbClr val="828383"/>
                </a:solidFill>
                <a:latin typeface="Museo Slab 300" charset="0"/>
                <a:ea typeface="Museo Slab 300" charset="0"/>
                <a:cs typeface="Museo Slab 30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Aenean</a:t>
            </a:r>
            <a:r>
              <a:rPr lang="en-US" dirty="0"/>
              <a:t> </a:t>
            </a:r>
            <a:r>
              <a:rPr lang="en-US" dirty="0" err="1"/>
              <a:t>augue</a:t>
            </a:r>
            <a:r>
              <a:rPr lang="en-US" dirty="0"/>
              <a:t> quam, </a:t>
            </a:r>
            <a:r>
              <a:rPr lang="en-US" dirty="0" err="1"/>
              <a:t>pulvinar</a:t>
            </a:r>
            <a:r>
              <a:rPr lang="en-US" dirty="0"/>
              <a:t> sit </a:t>
            </a:r>
            <a:r>
              <a:rPr lang="en-US" dirty="0" err="1"/>
              <a:t>amet</a:t>
            </a:r>
            <a:r>
              <a:rPr lang="en-US" dirty="0"/>
              <a:t> </a:t>
            </a:r>
            <a:r>
              <a:rPr lang="en-US" dirty="0" err="1"/>
              <a:t>consequat</a:t>
            </a:r>
            <a:r>
              <a:rPr lang="en-US" dirty="0"/>
              <a:t> vitae, </a:t>
            </a:r>
            <a:r>
              <a:rPr lang="en-US" dirty="0" err="1"/>
              <a:t>tristique</a:t>
            </a:r>
            <a:r>
              <a:rPr lang="en-US" dirty="0"/>
              <a:t> </a:t>
            </a:r>
            <a:r>
              <a:rPr lang="en-US" dirty="0" err="1"/>
              <a:t>pellentesque</a:t>
            </a:r>
            <a:r>
              <a:rPr lang="en-US" dirty="0"/>
              <a:t> dui. </a:t>
            </a:r>
            <a:r>
              <a:rPr lang="en-US" dirty="0" err="1"/>
              <a:t>Phasellus</a:t>
            </a:r>
            <a:r>
              <a:rPr lang="en-US" dirty="0"/>
              <a:t> maximus id </a:t>
            </a:r>
            <a:r>
              <a:rPr lang="en-US" dirty="0" err="1"/>
              <a:t>neque</a:t>
            </a:r>
            <a:r>
              <a:rPr lang="en-US" dirty="0"/>
              <a:t> et convallis. </a:t>
            </a:r>
            <a:r>
              <a:rPr lang="en-US" dirty="0" err="1"/>
              <a:t>Aliquam</a:t>
            </a:r>
            <a:r>
              <a:rPr lang="en-US" dirty="0"/>
              <a:t> </a:t>
            </a:r>
            <a:r>
              <a:rPr lang="en-US" dirty="0" err="1"/>
              <a:t>erat</a:t>
            </a:r>
            <a:r>
              <a:rPr lang="en-US" dirty="0"/>
              <a:t> </a:t>
            </a:r>
            <a:r>
              <a:rPr lang="en-US" dirty="0" err="1"/>
              <a:t>volutpat</a:t>
            </a:r>
            <a:r>
              <a:rPr lang="en-US" dirty="0"/>
              <a:t>.</a:t>
            </a:r>
          </a:p>
          <a:p>
            <a:pPr lvl="0"/>
            <a:endParaRPr lang="en-US" dirty="0"/>
          </a:p>
          <a:p>
            <a:pPr lvl="0"/>
            <a:r>
              <a:rPr lang="en-US" dirty="0" err="1"/>
              <a:t>Ut</a:t>
            </a:r>
            <a:r>
              <a:rPr lang="en-US" dirty="0"/>
              <a:t> at mi </a:t>
            </a:r>
            <a:r>
              <a:rPr lang="en-US" dirty="0" err="1"/>
              <a:t>ut</a:t>
            </a:r>
            <a:r>
              <a:rPr lang="en-US" dirty="0"/>
              <a:t> </a:t>
            </a:r>
            <a:r>
              <a:rPr lang="en-US" dirty="0" err="1"/>
              <a:t>risus</a:t>
            </a:r>
            <a:r>
              <a:rPr lang="en-US" dirty="0"/>
              <a:t> </a:t>
            </a:r>
            <a:r>
              <a:rPr lang="en-US" dirty="0" err="1"/>
              <a:t>finibus</a:t>
            </a:r>
            <a:r>
              <a:rPr lang="en-US" dirty="0"/>
              <a:t> </a:t>
            </a:r>
            <a:r>
              <a:rPr lang="en-US" dirty="0" err="1"/>
              <a:t>ultricies</a:t>
            </a:r>
            <a:r>
              <a:rPr lang="en-US" dirty="0"/>
              <a:t>. </a:t>
            </a:r>
            <a:r>
              <a:rPr lang="en-US" dirty="0" err="1"/>
              <a:t>Donec</a:t>
            </a:r>
            <a:r>
              <a:rPr lang="en-US" dirty="0"/>
              <a:t> </a:t>
            </a:r>
            <a:r>
              <a:rPr lang="en-US" dirty="0" err="1"/>
              <a:t>rutrum</a:t>
            </a:r>
            <a:r>
              <a:rPr lang="en-US" dirty="0"/>
              <a:t> </a:t>
            </a:r>
            <a:r>
              <a:rPr lang="en-US" dirty="0" err="1"/>
              <a:t>egestas</a:t>
            </a:r>
            <a:r>
              <a:rPr lang="en-US" dirty="0"/>
              <a:t> magna, et </a:t>
            </a:r>
            <a:r>
              <a:rPr lang="en-US" dirty="0" err="1"/>
              <a:t>alqiquam</a:t>
            </a:r>
            <a:r>
              <a:rPr lang="en-US" dirty="0"/>
              <a:t> </a:t>
            </a:r>
            <a:r>
              <a:rPr lang="en-US" dirty="0" err="1"/>
              <a:t>felis</a:t>
            </a:r>
            <a:r>
              <a:rPr lang="en-US" dirty="0"/>
              <a:t> tempus sed. </a:t>
            </a:r>
            <a:r>
              <a:rPr lang="en-US" dirty="0" err="1"/>
              <a:t>Donec</a:t>
            </a:r>
            <a:r>
              <a:rPr lang="en-US" dirty="0"/>
              <a:t> </a:t>
            </a:r>
            <a:r>
              <a:rPr lang="en-US" dirty="0" err="1"/>
              <a:t>ut</a:t>
            </a:r>
            <a:r>
              <a:rPr lang="en-US" dirty="0"/>
              <a:t> </a:t>
            </a:r>
            <a:r>
              <a:rPr lang="en-US" dirty="0" err="1"/>
              <a:t>ultrices</a:t>
            </a:r>
            <a:r>
              <a:rPr lang="en-US" dirty="0"/>
              <a:t> </a:t>
            </a:r>
            <a:r>
              <a:rPr lang="en-US" dirty="0" err="1"/>
              <a:t>nunc</a:t>
            </a:r>
            <a:r>
              <a:rPr lang="en-US" dirty="0"/>
              <a:t>, </a:t>
            </a:r>
            <a:r>
              <a:rPr lang="en-US" dirty="0" err="1"/>
              <a:t>sed</a:t>
            </a:r>
            <a:r>
              <a:rPr lang="en-US" dirty="0"/>
              <a:t> </a:t>
            </a:r>
            <a:r>
              <a:rPr lang="en-US" dirty="0" err="1"/>
              <a:t>posuere</a:t>
            </a:r>
            <a:r>
              <a:rPr lang="en-US" dirty="0"/>
              <a:t> </a:t>
            </a:r>
            <a:r>
              <a:rPr lang="en-US" dirty="0" err="1"/>
              <a:t>leo</a:t>
            </a:r>
            <a:r>
              <a:rPr lang="en-US" dirty="0"/>
              <a:t>. </a:t>
            </a:r>
            <a:r>
              <a:rPr lang="en-US" dirty="0" err="1"/>
              <a:t>Aliquam</a:t>
            </a:r>
            <a:r>
              <a:rPr lang="en-US" dirty="0"/>
              <a:t> ac nisi ac </a:t>
            </a:r>
            <a:r>
              <a:rPr lang="en-US" dirty="0" err="1"/>
              <a:t>nunc</a:t>
            </a:r>
            <a:r>
              <a:rPr lang="en-US" dirty="0"/>
              <a:t> </a:t>
            </a:r>
            <a:r>
              <a:rPr lang="en-US" dirty="0" err="1"/>
              <a:t>laoreet</a:t>
            </a:r>
            <a:r>
              <a:rPr lang="en-US" dirty="0"/>
              <a:t> </a:t>
            </a:r>
            <a:r>
              <a:rPr lang="en-US" dirty="0" err="1"/>
              <a:t>blandit</a:t>
            </a:r>
            <a:r>
              <a:rPr lang="en-US" dirty="0"/>
              <a:t>. </a:t>
            </a:r>
            <a:r>
              <a:rPr lang="en-US" dirty="0" err="1"/>
              <a:t>Fusce</a:t>
            </a:r>
            <a:r>
              <a:rPr lang="en-US" dirty="0"/>
              <a:t> </a:t>
            </a:r>
            <a:r>
              <a:rPr lang="en-US" dirty="0" err="1"/>
              <a:t>neque</a:t>
            </a:r>
            <a:r>
              <a:rPr lang="en-US" dirty="0"/>
              <a:t> </a:t>
            </a:r>
            <a:r>
              <a:rPr lang="en-US" dirty="0" err="1"/>
              <a:t>risus</a:t>
            </a:r>
            <a:r>
              <a:rPr lang="en-US" dirty="0"/>
              <a:t>, </a:t>
            </a:r>
            <a:r>
              <a:rPr lang="en-US" dirty="0" err="1"/>
              <a:t>hendrerit</a:t>
            </a:r>
            <a:r>
              <a:rPr lang="en-US" dirty="0"/>
              <a:t> in </a:t>
            </a:r>
            <a:r>
              <a:rPr lang="en-US" dirty="0" err="1"/>
              <a:t>laoreet</a:t>
            </a:r>
            <a:r>
              <a:rPr lang="en-US" dirty="0"/>
              <a:t> </a:t>
            </a:r>
            <a:r>
              <a:rPr lang="en-US" dirty="0" err="1"/>
              <a:t>vel</a:t>
            </a:r>
            <a:r>
              <a:rPr lang="en-US" dirty="0"/>
              <a:t>, porta </a:t>
            </a:r>
            <a:r>
              <a:rPr lang="en-US" dirty="0" err="1"/>
              <a:t>eget</a:t>
            </a:r>
            <a:r>
              <a:rPr lang="en-US" dirty="0"/>
              <a:t> ipsum. </a:t>
            </a:r>
          </a:p>
          <a:p>
            <a:pPr lvl="0"/>
            <a:endParaRPr lang="en-US" dirty="0"/>
          </a:p>
          <a:p>
            <a:pPr lvl="0"/>
            <a:r>
              <a:rPr lang="en-US" dirty="0" err="1"/>
              <a:t>Curabitur</a:t>
            </a:r>
            <a:r>
              <a:rPr lang="en-US" dirty="0"/>
              <a:t> ac </a:t>
            </a:r>
            <a:r>
              <a:rPr lang="en-US" dirty="0" err="1"/>
              <a:t>porttitor</a:t>
            </a:r>
            <a:r>
              <a:rPr lang="en-US" dirty="0"/>
              <a:t> dolor, a </a:t>
            </a:r>
            <a:r>
              <a:rPr lang="en-US" dirty="0" err="1"/>
              <a:t>euismod</a:t>
            </a:r>
            <a:r>
              <a:rPr lang="en-US" dirty="0"/>
              <a:t> ante. </a:t>
            </a:r>
            <a:r>
              <a:rPr lang="en-US" dirty="0" err="1"/>
              <a:t>Pellentesque</a:t>
            </a:r>
            <a:r>
              <a:rPr lang="en-US" dirty="0"/>
              <a:t> </a:t>
            </a:r>
            <a:r>
              <a:rPr lang="en-US" dirty="0" err="1"/>
              <a:t>iaculis</a:t>
            </a:r>
            <a:r>
              <a:rPr lang="en-US" dirty="0"/>
              <a:t> </a:t>
            </a:r>
            <a:r>
              <a:rPr lang="en-US" dirty="0" err="1"/>
              <a:t>consectetur</a:t>
            </a:r>
            <a:r>
              <a:rPr lang="en-US" dirty="0"/>
              <a:t> </a:t>
            </a:r>
            <a:r>
              <a:rPr lang="en-US" dirty="0" err="1"/>
              <a:t>augue</a:t>
            </a:r>
            <a:r>
              <a:rPr lang="en-US" dirty="0"/>
              <a:t> </a:t>
            </a:r>
            <a:r>
              <a:rPr lang="en-US" dirty="0" err="1"/>
              <a:t>tristique</a:t>
            </a:r>
            <a:r>
              <a:rPr lang="en-US" dirty="0"/>
              <a:t> </a:t>
            </a:r>
            <a:r>
              <a:rPr lang="en-US" dirty="0" err="1"/>
              <a:t>consectetur</a:t>
            </a:r>
            <a:r>
              <a:rPr lang="en-US" dirty="0"/>
              <a:t>. Nam </a:t>
            </a:r>
            <a:r>
              <a:rPr lang="en-US" dirty="0" err="1"/>
              <a:t>porttitor</a:t>
            </a:r>
            <a:r>
              <a:rPr lang="en-US" dirty="0"/>
              <a:t> ligula </a:t>
            </a:r>
            <a:r>
              <a:rPr lang="en-US" dirty="0" err="1"/>
              <a:t>ornare</a:t>
            </a:r>
            <a:r>
              <a:rPr lang="en-US" dirty="0"/>
              <a:t>, </a:t>
            </a:r>
            <a:r>
              <a:rPr lang="en-US" dirty="0" err="1"/>
              <a:t>rutrum</a:t>
            </a:r>
            <a:r>
              <a:rPr lang="en-US" dirty="0"/>
              <a:t> ipsum at, </a:t>
            </a:r>
            <a:r>
              <a:rPr lang="en-US" dirty="0" err="1"/>
              <a:t>imperdiet</a:t>
            </a:r>
            <a:r>
              <a:rPr lang="en-US" dirty="0"/>
              <a:t> </a:t>
            </a:r>
            <a:r>
              <a:rPr lang="en-US" dirty="0" err="1"/>
              <a:t>neque</a:t>
            </a:r>
            <a:r>
              <a:rPr lang="en-US" dirty="0"/>
              <a:t>. </a:t>
            </a:r>
            <a:r>
              <a:rPr lang="en-US" dirty="0" err="1"/>
              <a:t>Nulla</a:t>
            </a:r>
            <a:r>
              <a:rPr lang="en-US" dirty="0"/>
              <a:t> </a:t>
            </a:r>
            <a:r>
              <a:rPr lang="en-US" dirty="0" err="1"/>
              <a:t>sollicitudin</a:t>
            </a:r>
            <a:r>
              <a:rPr lang="en-US" dirty="0"/>
              <a:t> </a:t>
            </a:r>
            <a:r>
              <a:rPr lang="en-US" dirty="0" err="1"/>
              <a:t>feugiat</a:t>
            </a:r>
            <a:r>
              <a:rPr lang="en-US" dirty="0"/>
              <a:t> </a:t>
            </a:r>
            <a:r>
              <a:rPr lang="en-US" dirty="0" err="1"/>
              <a:t>elementum</a:t>
            </a:r>
            <a:r>
              <a:rPr lang="en-US" dirty="0"/>
              <a:t>. </a:t>
            </a:r>
          </a:p>
        </p:txBody>
      </p:sp>
      <p:sp>
        <p:nvSpPr>
          <p:cNvPr id="22" name="Text Placeholder 2"/>
          <p:cNvSpPr>
            <a:spLocks noGrp="1"/>
          </p:cNvSpPr>
          <p:nvPr>
            <p:ph type="body" idx="13" hasCustomPrompt="1"/>
          </p:nvPr>
        </p:nvSpPr>
        <p:spPr>
          <a:xfrm>
            <a:off x="4586661" y="2141908"/>
            <a:ext cx="3259317" cy="3633116"/>
          </a:xfrm>
          <a:prstGeom prst="rect">
            <a:avLst/>
          </a:prstGeom>
        </p:spPr>
        <p:txBody>
          <a:bodyPr>
            <a:normAutofit/>
          </a:bodyPr>
          <a:lstStyle>
            <a:lvl1pPr marL="0" indent="0">
              <a:lnSpc>
                <a:spcPct val="100000"/>
              </a:lnSpc>
              <a:spcBef>
                <a:spcPts val="0"/>
              </a:spcBef>
              <a:buNone/>
              <a:defRPr sz="1200" b="0" i="0" baseline="0">
                <a:solidFill>
                  <a:srgbClr val="828383"/>
                </a:solidFill>
                <a:latin typeface="Museo Slab 300" charset="0"/>
                <a:ea typeface="Museo Slab 300" charset="0"/>
                <a:cs typeface="Museo Slab 30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Duis</a:t>
            </a:r>
            <a:r>
              <a:rPr lang="en-US" dirty="0"/>
              <a:t> </a:t>
            </a:r>
            <a:r>
              <a:rPr lang="en-US" dirty="0" err="1"/>
              <a:t>accumsan</a:t>
            </a:r>
            <a:r>
              <a:rPr lang="en-US" dirty="0"/>
              <a:t> </a:t>
            </a:r>
            <a:r>
              <a:rPr lang="en-US" dirty="0" err="1"/>
              <a:t>faucibus</a:t>
            </a:r>
            <a:r>
              <a:rPr lang="en-US" dirty="0"/>
              <a:t> </a:t>
            </a:r>
            <a:r>
              <a:rPr lang="en-US" dirty="0" err="1"/>
              <a:t>sapien</a:t>
            </a:r>
            <a:r>
              <a:rPr lang="en-US" dirty="0"/>
              <a:t> </a:t>
            </a:r>
            <a:r>
              <a:rPr lang="en-US" dirty="0" err="1"/>
              <a:t>ut</a:t>
            </a:r>
            <a:r>
              <a:rPr lang="en-US" dirty="0"/>
              <a:t> </a:t>
            </a:r>
            <a:r>
              <a:rPr lang="en-US" dirty="0" err="1"/>
              <a:t>faucibus</a:t>
            </a:r>
            <a:r>
              <a:rPr lang="en-US" dirty="0"/>
              <a:t>. </a:t>
            </a:r>
            <a:r>
              <a:rPr lang="en-US" dirty="0" err="1"/>
              <a:t>Nulla</a:t>
            </a:r>
            <a:r>
              <a:rPr lang="en-US" dirty="0"/>
              <a:t> </a:t>
            </a:r>
            <a:r>
              <a:rPr lang="en-US" dirty="0" err="1"/>
              <a:t>porttitor</a:t>
            </a:r>
            <a:r>
              <a:rPr lang="en-US" dirty="0"/>
              <a:t> non lorem vitae </a:t>
            </a:r>
            <a:r>
              <a:rPr lang="en-US" dirty="0" err="1"/>
              <a:t>hendrerit</a:t>
            </a:r>
            <a:r>
              <a:rPr lang="en-US" dirty="0"/>
              <a:t>. </a:t>
            </a:r>
            <a:r>
              <a:rPr lang="en-US" dirty="0" err="1"/>
              <a:t>Vestibulum</a:t>
            </a:r>
            <a:r>
              <a:rPr lang="en-US" dirty="0"/>
              <a:t> </a:t>
            </a:r>
            <a:r>
              <a:rPr lang="en-US" dirty="0" err="1"/>
              <a:t>ut</a:t>
            </a:r>
            <a:r>
              <a:rPr lang="en-US" dirty="0"/>
              <a:t> </a:t>
            </a:r>
            <a:r>
              <a:rPr lang="en-US" dirty="0" err="1"/>
              <a:t>orci</a:t>
            </a:r>
            <a:r>
              <a:rPr lang="en-US" dirty="0"/>
              <a:t> </a:t>
            </a:r>
            <a:r>
              <a:rPr lang="en-US" dirty="0" err="1"/>
              <a:t>efficitur</a:t>
            </a:r>
            <a:r>
              <a:rPr lang="en-US" dirty="0"/>
              <a:t> </a:t>
            </a:r>
            <a:r>
              <a:rPr lang="en-US" dirty="0" err="1"/>
              <a:t>lectus</a:t>
            </a:r>
            <a:r>
              <a:rPr lang="en-US" dirty="0"/>
              <a:t> </a:t>
            </a:r>
            <a:r>
              <a:rPr lang="en-US" dirty="0" err="1"/>
              <a:t>dapibus</a:t>
            </a:r>
            <a:r>
              <a:rPr lang="en-US" dirty="0"/>
              <a:t> </a:t>
            </a:r>
            <a:r>
              <a:rPr lang="en-US" dirty="0" err="1"/>
              <a:t>pulvinar</a:t>
            </a:r>
            <a:r>
              <a:rPr lang="en-US" dirty="0"/>
              <a:t>. Nam </a:t>
            </a:r>
            <a:r>
              <a:rPr lang="en-US" dirty="0" err="1"/>
              <a:t>facilisis</a:t>
            </a:r>
            <a:r>
              <a:rPr lang="en-US" dirty="0"/>
              <a:t> </a:t>
            </a:r>
            <a:r>
              <a:rPr lang="en-US" dirty="0" err="1"/>
              <a:t>tempor</a:t>
            </a:r>
            <a:r>
              <a:rPr lang="en-US" dirty="0"/>
              <a:t> </a:t>
            </a:r>
            <a:r>
              <a:rPr lang="en-US" dirty="0" err="1"/>
              <a:t>velit</a:t>
            </a:r>
            <a:r>
              <a:rPr lang="en-US" dirty="0"/>
              <a:t> </a:t>
            </a:r>
            <a:r>
              <a:rPr lang="en-US" dirty="0" err="1"/>
              <a:t>ut</a:t>
            </a:r>
            <a:r>
              <a:rPr lang="en-US" dirty="0"/>
              <a:t> </a:t>
            </a:r>
            <a:r>
              <a:rPr lang="en-US" dirty="0" err="1"/>
              <a:t>omare</a:t>
            </a:r>
            <a:r>
              <a:rPr lang="en-US" dirty="0"/>
              <a:t>. </a:t>
            </a:r>
          </a:p>
          <a:p>
            <a:pPr lvl="0"/>
            <a:endParaRPr lang="en-US" dirty="0"/>
          </a:p>
          <a:p>
            <a:pPr lvl="0"/>
            <a:r>
              <a:rPr lang="en-US" dirty="0" err="1"/>
              <a:t>Suspendisse</a:t>
            </a:r>
            <a:r>
              <a:rPr lang="en-US" dirty="0"/>
              <a:t> </a:t>
            </a:r>
            <a:r>
              <a:rPr lang="en-US" dirty="0" err="1"/>
              <a:t>potenti</a:t>
            </a:r>
            <a:r>
              <a:rPr lang="en-US" dirty="0"/>
              <a:t>. </a:t>
            </a:r>
            <a:r>
              <a:rPr lang="en-US" dirty="0" err="1"/>
              <a:t>Vestibulum</a:t>
            </a:r>
            <a:r>
              <a:rPr lang="en-US" dirty="0"/>
              <a:t> </a:t>
            </a:r>
            <a:r>
              <a:rPr lang="en-US" dirty="0" err="1"/>
              <a:t>egestas</a:t>
            </a:r>
            <a:r>
              <a:rPr lang="en-US" dirty="0"/>
              <a:t> </a:t>
            </a:r>
            <a:r>
              <a:rPr lang="en-US" dirty="0" err="1"/>
              <a:t>massa</a:t>
            </a:r>
            <a:r>
              <a:rPr lang="en-US" dirty="0"/>
              <a:t> </a:t>
            </a:r>
            <a:r>
              <a:rPr lang="en-US" dirty="0" err="1"/>
              <a:t>vel</a:t>
            </a:r>
            <a:r>
              <a:rPr lang="en-US" dirty="0"/>
              <a:t> </a:t>
            </a:r>
            <a:r>
              <a:rPr lang="en-US" dirty="0" err="1"/>
              <a:t>sapien</a:t>
            </a:r>
            <a:r>
              <a:rPr lang="en-US" dirty="0"/>
              <a:t> </a:t>
            </a:r>
            <a:r>
              <a:rPr lang="en-US" dirty="0" err="1"/>
              <a:t>dapibus</a:t>
            </a:r>
            <a:r>
              <a:rPr lang="en-US" dirty="0"/>
              <a:t> </a:t>
            </a:r>
            <a:r>
              <a:rPr lang="en-US" dirty="0" err="1"/>
              <a:t>tristique</a:t>
            </a:r>
            <a:r>
              <a:rPr lang="en-US" dirty="0"/>
              <a:t>. </a:t>
            </a:r>
            <a:r>
              <a:rPr lang="en-US" dirty="0" err="1"/>
              <a:t>Vivamus</a:t>
            </a:r>
            <a:r>
              <a:rPr lang="en-US" dirty="0"/>
              <a:t> </a:t>
            </a:r>
            <a:r>
              <a:rPr lang="en-US" dirty="0" err="1"/>
              <a:t>placerat</a:t>
            </a:r>
            <a:r>
              <a:rPr lang="en-US" dirty="0"/>
              <a:t> </a:t>
            </a:r>
            <a:r>
              <a:rPr lang="en-US" dirty="0" err="1"/>
              <a:t>consectetur</a:t>
            </a:r>
            <a:r>
              <a:rPr lang="en-US" dirty="0"/>
              <a:t> </a:t>
            </a:r>
            <a:r>
              <a:rPr lang="en-US" dirty="0" err="1"/>
              <a:t>urna</a:t>
            </a:r>
            <a:r>
              <a:rPr lang="en-US" dirty="0"/>
              <a:t>, </a:t>
            </a:r>
            <a:r>
              <a:rPr lang="en-US" dirty="0" err="1"/>
              <a:t>vel</a:t>
            </a:r>
            <a:r>
              <a:rPr lang="en-US" dirty="0"/>
              <a:t> dictum </a:t>
            </a:r>
            <a:r>
              <a:rPr lang="en-US" dirty="0" err="1"/>
              <a:t>nisl</a:t>
            </a:r>
            <a:r>
              <a:rPr lang="en-US" dirty="0"/>
              <a:t> </a:t>
            </a:r>
            <a:r>
              <a:rPr lang="en-US" dirty="0" err="1"/>
              <a:t>accumsan</a:t>
            </a:r>
            <a:r>
              <a:rPr lang="en-US" dirty="0"/>
              <a:t> ac. </a:t>
            </a:r>
            <a:r>
              <a:rPr lang="en-US" dirty="0" err="1"/>
              <a:t>Quisque</a:t>
            </a:r>
            <a:r>
              <a:rPr lang="en-US" dirty="0"/>
              <a:t> </a:t>
            </a:r>
            <a:r>
              <a:rPr lang="en-US" dirty="0" err="1"/>
              <a:t>eget</a:t>
            </a:r>
            <a:r>
              <a:rPr lang="en-US" dirty="0"/>
              <a:t> </a:t>
            </a:r>
            <a:r>
              <a:rPr lang="en-US" dirty="0" err="1"/>
              <a:t>nunc</a:t>
            </a:r>
            <a:r>
              <a:rPr lang="en-US" dirty="0"/>
              <a:t> ac </a:t>
            </a:r>
            <a:r>
              <a:rPr lang="en-US" dirty="0" err="1"/>
              <a:t>tortor</a:t>
            </a:r>
            <a:r>
              <a:rPr lang="en-US" dirty="0"/>
              <a:t> </a:t>
            </a:r>
            <a:r>
              <a:rPr lang="en-US" dirty="0" err="1"/>
              <a:t>blandit</a:t>
            </a:r>
            <a:r>
              <a:rPr lang="en-US" dirty="0"/>
              <a:t> </a:t>
            </a:r>
            <a:r>
              <a:rPr lang="en-US" dirty="0" err="1"/>
              <a:t>commodo</a:t>
            </a:r>
            <a:r>
              <a:rPr lang="en-US" dirty="0"/>
              <a:t> in </a:t>
            </a:r>
            <a:r>
              <a:rPr lang="en-US" dirty="0" err="1"/>
              <a:t>sed</a:t>
            </a:r>
            <a:r>
              <a:rPr lang="en-US" dirty="0"/>
              <a:t> </a:t>
            </a:r>
            <a:r>
              <a:rPr lang="en-US" dirty="0" err="1"/>
              <a:t>massa</a:t>
            </a:r>
            <a:r>
              <a:rPr lang="en-US" dirty="0"/>
              <a:t>. </a:t>
            </a:r>
            <a:r>
              <a:rPr lang="en-US" dirty="0" err="1"/>
              <a:t>Morbi</a:t>
            </a:r>
            <a:r>
              <a:rPr lang="en-US" dirty="0"/>
              <a:t> </a:t>
            </a:r>
            <a:r>
              <a:rPr lang="en-US" dirty="0" err="1"/>
              <a:t>iaculis</a:t>
            </a:r>
            <a:r>
              <a:rPr lang="en-US" dirty="0"/>
              <a:t> </a:t>
            </a:r>
            <a:r>
              <a:rPr lang="en-US" dirty="0" err="1"/>
              <a:t>purus</a:t>
            </a:r>
            <a:r>
              <a:rPr lang="en-US" dirty="0"/>
              <a:t> </a:t>
            </a:r>
            <a:r>
              <a:rPr lang="en-US" dirty="0" err="1"/>
              <a:t>quis</a:t>
            </a:r>
            <a:r>
              <a:rPr lang="en-US" dirty="0"/>
              <a:t> </a:t>
            </a:r>
            <a:r>
              <a:rPr lang="en-US" dirty="0" err="1"/>
              <a:t>enim</a:t>
            </a:r>
            <a:r>
              <a:rPr lang="en-US" dirty="0"/>
              <a:t> </a:t>
            </a:r>
            <a:r>
              <a:rPr lang="en-US" dirty="0" err="1"/>
              <a:t>ultrices</a:t>
            </a:r>
            <a:r>
              <a:rPr lang="en-US" dirty="0"/>
              <a:t>, id </a:t>
            </a:r>
            <a:r>
              <a:rPr lang="en-US" dirty="0" err="1"/>
              <a:t>scelerisque</a:t>
            </a:r>
            <a:r>
              <a:rPr lang="en-US" dirty="0"/>
              <a:t> </a:t>
            </a:r>
            <a:r>
              <a:rPr lang="en-US" dirty="0" err="1"/>
              <a:t>sapien</a:t>
            </a:r>
            <a:r>
              <a:rPr lang="en-US" dirty="0"/>
              <a:t> </a:t>
            </a:r>
            <a:r>
              <a:rPr lang="en-US" dirty="0" err="1"/>
              <a:t>malesuada</a:t>
            </a:r>
            <a:r>
              <a:rPr lang="en-US" dirty="0"/>
              <a:t>. Nunc </a:t>
            </a:r>
            <a:r>
              <a:rPr lang="en-US" dirty="0" err="1"/>
              <a:t>auctor</a:t>
            </a:r>
            <a:r>
              <a:rPr lang="en-US" dirty="0"/>
              <a:t> </a:t>
            </a:r>
            <a:r>
              <a:rPr lang="en-US" dirty="0" err="1"/>
              <a:t>urna</a:t>
            </a:r>
            <a:r>
              <a:rPr lang="en-US" dirty="0"/>
              <a:t> </a:t>
            </a:r>
            <a:r>
              <a:rPr lang="en-US" dirty="0" err="1"/>
              <a:t>iaculis</a:t>
            </a:r>
            <a:r>
              <a:rPr lang="en-US" dirty="0"/>
              <a:t> </a:t>
            </a:r>
            <a:r>
              <a:rPr lang="en-US" dirty="0" err="1"/>
              <a:t>enim</a:t>
            </a:r>
            <a:r>
              <a:rPr lang="en-US" dirty="0"/>
              <a:t> </a:t>
            </a:r>
            <a:r>
              <a:rPr lang="en-US" dirty="0" err="1"/>
              <a:t>fringilla</a:t>
            </a:r>
            <a:r>
              <a:rPr lang="en-US" dirty="0"/>
              <a:t> gravida. </a:t>
            </a:r>
            <a:r>
              <a:rPr lang="en-US" dirty="0" err="1"/>
              <a:t>Curabitur</a:t>
            </a:r>
            <a:r>
              <a:rPr lang="en-US" dirty="0"/>
              <a:t> </a:t>
            </a:r>
            <a:r>
              <a:rPr lang="en-US" dirty="0" err="1"/>
              <a:t>ut</a:t>
            </a:r>
            <a:r>
              <a:rPr lang="en-US" dirty="0"/>
              <a:t> </a:t>
            </a:r>
            <a:r>
              <a:rPr lang="en-US" dirty="0" err="1"/>
              <a:t>augue</a:t>
            </a:r>
            <a:r>
              <a:rPr lang="en-US" dirty="0"/>
              <a:t> </a:t>
            </a:r>
            <a:r>
              <a:rPr lang="en-US" dirty="0" err="1"/>
              <a:t>malesuada</a:t>
            </a:r>
            <a:r>
              <a:rPr lang="en-US" dirty="0"/>
              <a:t>, </a:t>
            </a:r>
            <a:r>
              <a:rPr lang="en-US" dirty="0" err="1"/>
              <a:t>molestie</a:t>
            </a:r>
            <a:r>
              <a:rPr lang="en-US" dirty="0"/>
              <a:t> </a:t>
            </a:r>
            <a:r>
              <a:rPr lang="en-US" dirty="0" err="1"/>
              <a:t>arcu</a:t>
            </a:r>
            <a:r>
              <a:rPr lang="en-US" dirty="0"/>
              <a:t> vitae, </a:t>
            </a:r>
            <a:r>
              <a:rPr lang="en-US" dirty="0" err="1"/>
              <a:t>consectetur</a:t>
            </a:r>
            <a:r>
              <a:rPr lang="en-US" dirty="0"/>
              <a:t> </a:t>
            </a:r>
            <a:r>
              <a:rPr lang="en-US" dirty="0" err="1"/>
              <a:t>leo</a:t>
            </a:r>
            <a:r>
              <a:rPr lang="en-US" dirty="0"/>
              <a:t>. </a:t>
            </a:r>
            <a:r>
              <a:rPr lang="en-US" dirty="0" err="1"/>
              <a:t>Sed</a:t>
            </a:r>
            <a:r>
              <a:rPr lang="en-US" dirty="0"/>
              <a:t> sit </a:t>
            </a:r>
            <a:r>
              <a:rPr lang="en-US" dirty="0" err="1"/>
              <a:t>amet</a:t>
            </a:r>
            <a:r>
              <a:rPr lang="en-US" dirty="0"/>
              <a:t> </a:t>
            </a:r>
            <a:r>
              <a:rPr lang="en-US" dirty="0" err="1"/>
              <a:t>ultrices</a:t>
            </a:r>
            <a:r>
              <a:rPr lang="en-US" dirty="0"/>
              <a:t> </a:t>
            </a:r>
            <a:r>
              <a:rPr lang="en-US" dirty="0" err="1"/>
              <a:t>metus</a:t>
            </a:r>
            <a:r>
              <a:rPr lang="en-US" dirty="0"/>
              <a:t>, </a:t>
            </a:r>
            <a:r>
              <a:rPr lang="en-US" dirty="0" err="1"/>
              <a:t>sed</a:t>
            </a:r>
            <a:r>
              <a:rPr lang="en-US" dirty="0"/>
              <a:t> </a:t>
            </a:r>
            <a:r>
              <a:rPr lang="en-US" dirty="0" err="1"/>
              <a:t>ultrices</a:t>
            </a:r>
            <a:r>
              <a:rPr lang="en-US" dirty="0"/>
              <a:t> </a:t>
            </a:r>
            <a:r>
              <a:rPr lang="en-US" dirty="0" err="1"/>
              <a:t>nunc</a:t>
            </a:r>
            <a:r>
              <a:rPr lang="en-US" dirty="0"/>
              <a:t>. In </a:t>
            </a:r>
            <a:r>
              <a:rPr lang="en-US" dirty="0" err="1"/>
              <a:t>hac</a:t>
            </a:r>
            <a:r>
              <a:rPr lang="en-US" dirty="0"/>
              <a:t> </a:t>
            </a:r>
            <a:r>
              <a:rPr lang="en-US" dirty="0" err="1"/>
              <a:t>habitasse</a:t>
            </a:r>
            <a:r>
              <a:rPr lang="en-US" dirty="0"/>
              <a:t> </a:t>
            </a:r>
            <a:r>
              <a:rPr lang="en-US" dirty="0" err="1"/>
              <a:t>platea</a:t>
            </a:r>
            <a:r>
              <a:rPr lang="en-US" dirty="0"/>
              <a:t> </a:t>
            </a:r>
            <a:r>
              <a:rPr lang="en-US" dirty="0" err="1"/>
              <a:t>dictumst</a:t>
            </a:r>
            <a:r>
              <a:rPr lang="en-US" dirty="0"/>
              <a:t>. </a:t>
            </a:r>
          </a:p>
        </p:txBody>
      </p:sp>
    </p:spTree>
    <p:extLst>
      <p:ext uri="{BB962C8B-B14F-4D97-AF65-F5344CB8AC3E}">
        <p14:creationId xmlns:p14="http://schemas.microsoft.com/office/powerpoint/2010/main" val="1283872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BU Left Bullete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957790"/>
            <a:ext cx="2212142" cy="2457763"/>
          </a:xfrm>
          <a:prstGeom prst="rect">
            <a:avLst/>
          </a:prstGeom>
        </p:spPr>
        <p:txBody>
          <a:bodyPr anchor="t" anchorCtr="0">
            <a:noAutofit/>
          </a:bodyPr>
          <a:lstStyle>
            <a:lvl1pPr>
              <a:lnSpc>
                <a:spcPct val="65000"/>
              </a:lnSpc>
              <a:defRPr sz="3600" b="0" i="0">
                <a:latin typeface="Effra Heavy" charset="0"/>
                <a:ea typeface="Effra Heavy" charset="0"/>
                <a:cs typeface="Effra Heavy" charset="0"/>
              </a:defRPr>
            </a:lvl1pPr>
          </a:lstStyle>
          <a:p>
            <a:r>
              <a:rPr lang="en-US" dirty="0"/>
              <a:t>More</a:t>
            </a:r>
            <a:br>
              <a:rPr lang="en-US" dirty="0"/>
            </a:br>
            <a:r>
              <a:rPr lang="en-US" dirty="0"/>
              <a:t>Than </a:t>
            </a:r>
            <a:br>
              <a:rPr lang="en-US" dirty="0"/>
            </a:br>
            <a:r>
              <a:rPr lang="en-US" dirty="0"/>
              <a:t>A Quick</a:t>
            </a:r>
            <a:br>
              <a:rPr lang="en-US" dirty="0"/>
            </a:br>
            <a:r>
              <a:rPr lang="en-US" dirty="0"/>
              <a:t>Fix</a:t>
            </a:r>
          </a:p>
        </p:txBody>
      </p:sp>
      <p:sp>
        <p:nvSpPr>
          <p:cNvPr id="14"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11" name="Text Placeholder 2"/>
          <p:cNvSpPr>
            <a:spLocks noGrp="1"/>
          </p:cNvSpPr>
          <p:nvPr>
            <p:ph type="body" idx="1" hasCustomPrompt="1"/>
          </p:nvPr>
        </p:nvSpPr>
        <p:spPr>
          <a:xfrm>
            <a:off x="2958353" y="957789"/>
            <a:ext cx="5556998" cy="4739625"/>
          </a:xfrm>
          <a:prstGeom prst="rect">
            <a:avLst/>
          </a:prstGeom>
        </p:spPr>
        <p:txBody>
          <a:bodyPr>
            <a:normAutofit/>
          </a:bodyPr>
          <a:lstStyle>
            <a:lvl1pPr marL="171450" indent="-171450">
              <a:lnSpc>
                <a:spcPct val="100000"/>
              </a:lnSpc>
              <a:spcBef>
                <a:spcPts val="750"/>
              </a:spcBef>
              <a:buFont typeface="Arial" charset="0"/>
              <a:buChar char="•"/>
              <a:defRPr sz="1200" b="0" i="0" baseline="0">
                <a:solidFill>
                  <a:srgbClr val="828383"/>
                </a:solidFill>
                <a:latin typeface="Museo Slab 300" charset="0"/>
                <a:ea typeface="Museo Slab 300" charset="0"/>
                <a:cs typeface="Museo Slab 30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Igendaerat</a:t>
            </a:r>
            <a:r>
              <a:rPr lang="en-US" dirty="0"/>
              <a:t> as </a:t>
            </a:r>
            <a:r>
              <a:rPr lang="en-US" dirty="0" err="1"/>
              <a:t>porpossin</a:t>
            </a:r>
            <a:r>
              <a:rPr lang="en-US" dirty="0"/>
              <a:t> con </a:t>
            </a:r>
            <a:r>
              <a:rPr lang="en-US" dirty="0" err="1"/>
              <a:t>pe</a:t>
            </a:r>
            <a:r>
              <a:rPr lang="en-US" dirty="0"/>
              <a:t> sim </a:t>
            </a:r>
            <a:r>
              <a:rPr lang="en-US" dirty="0" err="1"/>
              <a:t>Bereptatur</a:t>
            </a:r>
            <a:r>
              <a:rPr lang="en-US" dirty="0"/>
              <a:t> re </a:t>
            </a:r>
            <a:r>
              <a:rPr lang="en-US" dirty="0" err="1"/>
              <a:t>sinctorio</a:t>
            </a:r>
            <a:r>
              <a:rPr lang="en-US" dirty="0"/>
              <a:t>.</a:t>
            </a:r>
          </a:p>
          <a:p>
            <a:pPr lvl="0"/>
            <a:r>
              <a:rPr lang="en-US" dirty="0" err="1"/>
              <a:t>Evel</a:t>
            </a:r>
            <a:r>
              <a:rPr lang="en-US" dirty="0"/>
              <a:t> </a:t>
            </a:r>
            <a:r>
              <a:rPr lang="en-US" dirty="0" err="1"/>
              <a:t>ium</a:t>
            </a:r>
            <a:r>
              <a:rPr lang="en-US" dirty="0"/>
              <a:t> </a:t>
            </a:r>
            <a:r>
              <a:rPr lang="en-US" dirty="0" err="1"/>
              <a:t>quiae</a:t>
            </a:r>
            <a:r>
              <a:rPr lang="en-US" dirty="0"/>
              <a:t> </a:t>
            </a:r>
            <a:r>
              <a:rPr lang="en-US" dirty="0" err="1"/>
              <a:t>voluptas</a:t>
            </a:r>
            <a:r>
              <a:rPr lang="en-US" dirty="0"/>
              <a:t> </a:t>
            </a:r>
            <a:r>
              <a:rPr lang="en-US" dirty="0" err="1"/>
              <a:t>everatquodi</a:t>
            </a:r>
            <a:r>
              <a:rPr lang="en-US" dirty="0"/>
              <a:t> </a:t>
            </a:r>
            <a:r>
              <a:rPr lang="en-US" dirty="0" err="1"/>
              <a:t>rempore</a:t>
            </a:r>
            <a:r>
              <a:rPr lang="en-US" dirty="0"/>
              <a:t> </a:t>
            </a:r>
            <a:r>
              <a:rPr lang="en-US" dirty="0" err="1"/>
              <a:t>ni</a:t>
            </a:r>
            <a:r>
              <a:rPr lang="en-US" dirty="0"/>
              <a:t> </a:t>
            </a:r>
            <a:r>
              <a:rPr lang="en-US" dirty="0" err="1"/>
              <a:t>aut</a:t>
            </a:r>
            <a:r>
              <a:rPr lang="en-US" dirty="0"/>
              <a:t> </a:t>
            </a:r>
            <a:r>
              <a:rPr lang="en-US" dirty="0" err="1"/>
              <a:t>quiatur</a:t>
            </a:r>
            <a:endParaRPr lang="en-US" dirty="0"/>
          </a:p>
          <a:p>
            <a:pPr lvl="0"/>
            <a:r>
              <a:rPr lang="en-US" dirty="0" err="1"/>
              <a:t>Aut</a:t>
            </a:r>
            <a:r>
              <a:rPr lang="en-US" dirty="0"/>
              <a:t> </a:t>
            </a:r>
            <a:r>
              <a:rPr lang="en-US" dirty="0" err="1"/>
              <a:t>excerum</a:t>
            </a:r>
            <a:r>
              <a:rPr lang="en-US" dirty="0"/>
              <a:t> </a:t>
            </a:r>
            <a:r>
              <a:rPr lang="en-US" dirty="0" err="1"/>
              <a:t>ni</a:t>
            </a:r>
            <a:r>
              <a:rPr lang="en-US" dirty="0"/>
              <a:t> am con </a:t>
            </a:r>
            <a:r>
              <a:rPr lang="en-US" dirty="0" err="1"/>
              <a:t>parit</a:t>
            </a:r>
            <a:r>
              <a:rPr lang="en-US" dirty="0"/>
              <a:t>, </a:t>
            </a:r>
            <a:r>
              <a:rPr lang="en-US" dirty="0" err="1"/>
              <a:t>officillatas</a:t>
            </a:r>
            <a:r>
              <a:rPr lang="en-US" dirty="0"/>
              <a:t> </a:t>
            </a:r>
            <a:r>
              <a:rPr lang="en-US" dirty="0" err="1"/>
              <a:t>sitis</a:t>
            </a:r>
            <a:r>
              <a:rPr lang="en-US" dirty="0"/>
              <a:t> </a:t>
            </a:r>
            <a:r>
              <a:rPr lang="en-US" dirty="0" err="1"/>
              <a:t>mosanim</a:t>
            </a:r>
            <a:endParaRPr lang="en-US" dirty="0"/>
          </a:p>
          <a:p>
            <a:pPr lvl="0"/>
            <a:r>
              <a:rPr lang="en-US" dirty="0" err="1"/>
              <a:t>Peribus</a:t>
            </a:r>
            <a:r>
              <a:rPr lang="en-US" dirty="0"/>
              <a:t> </a:t>
            </a:r>
            <a:r>
              <a:rPr lang="en-US" dirty="0" err="1"/>
              <a:t>ellate</a:t>
            </a:r>
            <a:r>
              <a:rPr lang="en-US" dirty="0"/>
              <a:t> </a:t>
            </a:r>
            <a:r>
              <a:rPr lang="en-US" dirty="0" err="1"/>
              <a:t>ipienem</a:t>
            </a:r>
            <a:r>
              <a:rPr lang="en-US" dirty="0"/>
              <a:t> </a:t>
            </a:r>
            <a:r>
              <a:rPr lang="en-US" dirty="0" err="1"/>
              <a:t>dolupta</a:t>
            </a:r>
            <a:r>
              <a:rPr lang="en-US" dirty="0"/>
              <a:t> </a:t>
            </a:r>
            <a:r>
              <a:rPr lang="en-US" dirty="0" err="1"/>
              <a:t>estorise</a:t>
            </a:r>
            <a:r>
              <a:rPr lang="en-US" dirty="0"/>
              <a:t> </a:t>
            </a:r>
            <a:r>
              <a:rPr lang="en-US" dirty="0" err="1"/>
              <a:t>saerum</a:t>
            </a:r>
            <a:r>
              <a:rPr lang="en-US" dirty="0"/>
              <a:t> qui </a:t>
            </a:r>
            <a:r>
              <a:rPr lang="en-US" dirty="0" err="1"/>
              <a:t>offic</a:t>
            </a:r>
            <a:endParaRPr lang="en-US" dirty="0"/>
          </a:p>
          <a:p>
            <a:r>
              <a:rPr lang="en-US" dirty="0" err="1"/>
              <a:t>Nullam</a:t>
            </a:r>
            <a:r>
              <a:rPr lang="en-US" dirty="0"/>
              <a:t> </a:t>
            </a:r>
            <a:r>
              <a:rPr lang="en-US" dirty="0" err="1"/>
              <a:t>varius</a:t>
            </a:r>
            <a:r>
              <a:rPr lang="en-US" dirty="0"/>
              <a:t> </a:t>
            </a:r>
            <a:r>
              <a:rPr lang="en-US" dirty="0" err="1"/>
              <a:t>turpis</a:t>
            </a:r>
            <a:r>
              <a:rPr lang="en-US" dirty="0"/>
              <a:t> </a:t>
            </a:r>
            <a:r>
              <a:rPr lang="en-US" dirty="0" err="1"/>
              <a:t>nec</a:t>
            </a:r>
            <a:r>
              <a:rPr lang="en-US" dirty="0"/>
              <a:t> ipsum </a:t>
            </a:r>
            <a:r>
              <a:rPr lang="en-US" dirty="0" err="1"/>
              <a:t>iaculis</a:t>
            </a:r>
            <a:r>
              <a:rPr lang="en-US" dirty="0"/>
              <a:t> porta.</a:t>
            </a:r>
          </a:p>
          <a:p>
            <a:r>
              <a:rPr lang="en-US" dirty="0" err="1"/>
              <a:t>Sed</a:t>
            </a:r>
            <a:r>
              <a:rPr lang="en-US" dirty="0"/>
              <a:t> id ex </a:t>
            </a:r>
            <a:r>
              <a:rPr lang="en-US" dirty="0" err="1"/>
              <a:t>quis</a:t>
            </a:r>
            <a:r>
              <a:rPr lang="en-US" dirty="0"/>
              <a:t> ipsum </a:t>
            </a:r>
            <a:r>
              <a:rPr lang="en-US" dirty="0" err="1"/>
              <a:t>vehicula</a:t>
            </a:r>
            <a:r>
              <a:rPr lang="en-US" dirty="0"/>
              <a:t> </a:t>
            </a:r>
            <a:r>
              <a:rPr lang="en-US" dirty="0" err="1"/>
              <a:t>scelerisque</a:t>
            </a:r>
            <a:r>
              <a:rPr lang="en-US" dirty="0"/>
              <a:t>.</a:t>
            </a:r>
          </a:p>
          <a:p>
            <a:r>
              <a:rPr lang="en-US" dirty="0" err="1"/>
              <a:t>Duis</a:t>
            </a:r>
            <a:r>
              <a:rPr lang="en-US" dirty="0"/>
              <a:t> </a:t>
            </a:r>
            <a:r>
              <a:rPr lang="en-US" dirty="0" err="1"/>
              <a:t>efficitur</a:t>
            </a:r>
            <a:r>
              <a:rPr lang="en-US" dirty="0"/>
              <a:t> </a:t>
            </a:r>
            <a:r>
              <a:rPr lang="en-US" dirty="0" err="1"/>
              <a:t>diam</a:t>
            </a:r>
            <a:r>
              <a:rPr lang="en-US" dirty="0"/>
              <a:t> id </a:t>
            </a:r>
            <a:r>
              <a:rPr lang="en-US" dirty="0" err="1"/>
              <a:t>vehicula</a:t>
            </a:r>
            <a:r>
              <a:rPr lang="en-US" dirty="0"/>
              <a:t> </a:t>
            </a:r>
            <a:r>
              <a:rPr lang="en-US" dirty="0" err="1"/>
              <a:t>lacinia</a:t>
            </a:r>
            <a:r>
              <a:rPr lang="en-US" dirty="0"/>
              <a:t>.</a:t>
            </a:r>
          </a:p>
          <a:p>
            <a:r>
              <a:rPr lang="en-US" dirty="0"/>
              <a:t>Integer </a:t>
            </a:r>
            <a:r>
              <a:rPr lang="en-US" dirty="0" err="1"/>
              <a:t>sed</a:t>
            </a:r>
            <a:r>
              <a:rPr lang="en-US" dirty="0"/>
              <a:t> </a:t>
            </a:r>
            <a:r>
              <a:rPr lang="en-US" dirty="0" err="1"/>
              <a:t>nulla</a:t>
            </a:r>
            <a:r>
              <a:rPr lang="en-US" dirty="0"/>
              <a:t> </a:t>
            </a:r>
            <a:r>
              <a:rPr lang="en-US" dirty="0" err="1"/>
              <a:t>nec</a:t>
            </a:r>
            <a:r>
              <a:rPr lang="en-US" dirty="0"/>
              <a:t> </a:t>
            </a:r>
            <a:r>
              <a:rPr lang="en-US" dirty="0" err="1"/>
              <a:t>sem</a:t>
            </a:r>
            <a:r>
              <a:rPr lang="en-US" dirty="0"/>
              <a:t> </a:t>
            </a:r>
            <a:r>
              <a:rPr lang="en-US" dirty="0" err="1"/>
              <a:t>aliquam</a:t>
            </a:r>
            <a:r>
              <a:rPr lang="en-US" dirty="0"/>
              <a:t> </a:t>
            </a:r>
            <a:r>
              <a:rPr lang="en-US" dirty="0" err="1"/>
              <a:t>efficitur</a:t>
            </a:r>
            <a:r>
              <a:rPr lang="en-US" dirty="0"/>
              <a:t>.</a:t>
            </a:r>
          </a:p>
          <a:p>
            <a:r>
              <a:rPr lang="en-US" dirty="0" err="1"/>
              <a:t>Aliquam</a:t>
            </a:r>
            <a:r>
              <a:rPr lang="en-US" dirty="0"/>
              <a:t> ac </a:t>
            </a:r>
            <a:r>
              <a:rPr lang="en-US" dirty="0" err="1"/>
              <a:t>orci</a:t>
            </a:r>
            <a:r>
              <a:rPr lang="en-US" dirty="0"/>
              <a:t> </a:t>
            </a:r>
            <a:r>
              <a:rPr lang="en-US" dirty="0" err="1"/>
              <a:t>vehicula</a:t>
            </a:r>
            <a:r>
              <a:rPr lang="en-US" dirty="0"/>
              <a:t>, </a:t>
            </a:r>
            <a:r>
              <a:rPr lang="en-US" dirty="0" err="1"/>
              <a:t>condimentum</a:t>
            </a:r>
            <a:r>
              <a:rPr lang="en-US" dirty="0"/>
              <a:t> dui sit </a:t>
            </a:r>
            <a:r>
              <a:rPr lang="en-US" dirty="0" err="1"/>
              <a:t>amet</a:t>
            </a:r>
            <a:r>
              <a:rPr lang="en-US" dirty="0"/>
              <a:t>, </a:t>
            </a:r>
            <a:r>
              <a:rPr lang="en-US" dirty="0" err="1"/>
              <a:t>tincidunt</a:t>
            </a:r>
            <a:r>
              <a:rPr lang="en-US" dirty="0"/>
              <a:t> </a:t>
            </a:r>
            <a:r>
              <a:rPr lang="en-US" dirty="0" err="1"/>
              <a:t>tortor</a:t>
            </a:r>
            <a:r>
              <a:rPr lang="en-US" dirty="0"/>
              <a:t>.</a:t>
            </a:r>
          </a:p>
          <a:p>
            <a:r>
              <a:rPr lang="en-US" dirty="0" err="1"/>
              <a:t>Nulla</a:t>
            </a:r>
            <a:r>
              <a:rPr lang="en-US" dirty="0"/>
              <a:t> semper libero non </a:t>
            </a:r>
            <a:r>
              <a:rPr lang="en-US" dirty="0" err="1"/>
              <a:t>justo</a:t>
            </a:r>
            <a:r>
              <a:rPr lang="en-US" dirty="0"/>
              <a:t> </a:t>
            </a:r>
            <a:r>
              <a:rPr lang="en-US" dirty="0" err="1"/>
              <a:t>scelerisque</a:t>
            </a:r>
            <a:r>
              <a:rPr lang="en-US" dirty="0"/>
              <a:t> </a:t>
            </a:r>
            <a:r>
              <a:rPr lang="en-US" dirty="0" err="1"/>
              <a:t>aliquam</a:t>
            </a:r>
            <a:r>
              <a:rPr lang="en-US" dirty="0"/>
              <a:t>.</a:t>
            </a:r>
          </a:p>
          <a:p>
            <a:r>
              <a:rPr lang="en-US" dirty="0"/>
              <a:t>In et </a:t>
            </a:r>
            <a:r>
              <a:rPr lang="en-US" dirty="0" err="1"/>
              <a:t>nibh</a:t>
            </a:r>
            <a:r>
              <a:rPr lang="en-US" dirty="0"/>
              <a:t> </a:t>
            </a:r>
            <a:r>
              <a:rPr lang="en-US" dirty="0" err="1"/>
              <a:t>eu</a:t>
            </a:r>
            <a:r>
              <a:rPr lang="en-US" dirty="0"/>
              <a:t> </a:t>
            </a:r>
            <a:r>
              <a:rPr lang="en-US" dirty="0" err="1"/>
              <a:t>massa</a:t>
            </a:r>
            <a:r>
              <a:rPr lang="en-US" dirty="0"/>
              <a:t> gravida </a:t>
            </a:r>
            <a:r>
              <a:rPr lang="en-US" dirty="0" err="1"/>
              <a:t>pulvinar</a:t>
            </a:r>
            <a:r>
              <a:rPr lang="en-US" dirty="0"/>
              <a:t>.</a:t>
            </a:r>
          </a:p>
          <a:p>
            <a:r>
              <a:rPr lang="en-US" dirty="0" err="1"/>
              <a:t>Suspendisse</a:t>
            </a:r>
            <a:r>
              <a:rPr lang="en-US" dirty="0"/>
              <a:t> </a:t>
            </a:r>
            <a:r>
              <a:rPr lang="en-US" dirty="0" err="1"/>
              <a:t>dapibus</a:t>
            </a:r>
            <a:r>
              <a:rPr lang="en-US" dirty="0"/>
              <a:t> </a:t>
            </a:r>
            <a:r>
              <a:rPr lang="en-US" dirty="0" err="1"/>
              <a:t>tellus</a:t>
            </a:r>
            <a:r>
              <a:rPr lang="en-US" dirty="0"/>
              <a:t> </a:t>
            </a:r>
            <a:r>
              <a:rPr lang="en-US" dirty="0" err="1"/>
              <a:t>quis</a:t>
            </a:r>
            <a:r>
              <a:rPr lang="en-US" dirty="0"/>
              <a:t> </a:t>
            </a:r>
            <a:r>
              <a:rPr lang="en-US" dirty="0" err="1"/>
              <a:t>odio</a:t>
            </a:r>
            <a:r>
              <a:rPr lang="en-US" dirty="0"/>
              <a:t> maximus </a:t>
            </a:r>
            <a:r>
              <a:rPr lang="en-US" dirty="0" err="1"/>
              <a:t>varius</a:t>
            </a:r>
            <a:r>
              <a:rPr lang="en-US" dirty="0"/>
              <a:t>.</a:t>
            </a:r>
          </a:p>
          <a:p>
            <a:r>
              <a:rPr lang="en-US" dirty="0" err="1"/>
              <a:t>Nullam</a:t>
            </a:r>
            <a:r>
              <a:rPr lang="en-US" dirty="0"/>
              <a:t> </a:t>
            </a:r>
            <a:r>
              <a:rPr lang="en-US" dirty="0" err="1"/>
              <a:t>vel</a:t>
            </a:r>
            <a:r>
              <a:rPr lang="en-US" dirty="0"/>
              <a:t> dolor </a:t>
            </a:r>
            <a:r>
              <a:rPr lang="en-US" dirty="0" err="1"/>
              <a:t>eget</a:t>
            </a:r>
            <a:r>
              <a:rPr lang="en-US" dirty="0"/>
              <a:t> </a:t>
            </a:r>
            <a:r>
              <a:rPr lang="en-US" dirty="0" err="1"/>
              <a:t>nunc</a:t>
            </a:r>
            <a:r>
              <a:rPr lang="en-US" dirty="0"/>
              <a:t> </a:t>
            </a:r>
            <a:r>
              <a:rPr lang="en-US" dirty="0" err="1"/>
              <a:t>interdum</a:t>
            </a:r>
            <a:r>
              <a:rPr lang="en-US" dirty="0"/>
              <a:t> </a:t>
            </a:r>
            <a:r>
              <a:rPr lang="en-US" dirty="0" err="1"/>
              <a:t>ornare</a:t>
            </a:r>
            <a:r>
              <a:rPr lang="en-US" dirty="0"/>
              <a:t>.</a:t>
            </a:r>
          </a:p>
          <a:p>
            <a:r>
              <a:rPr lang="en-US" dirty="0" err="1"/>
              <a:t>Sed</a:t>
            </a:r>
            <a:r>
              <a:rPr lang="en-US" dirty="0"/>
              <a:t> </a:t>
            </a:r>
            <a:r>
              <a:rPr lang="en-US" dirty="0" err="1"/>
              <a:t>feugiat</a:t>
            </a:r>
            <a:r>
              <a:rPr lang="en-US" dirty="0"/>
              <a:t> </a:t>
            </a:r>
            <a:r>
              <a:rPr lang="en-US" dirty="0" err="1"/>
              <a:t>velit</a:t>
            </a:r>
            <a:r>
              <a:rPr lang="en-US" dirty="0"/>
              <a:t> vitae </a:t>
            </a:r>
            <a:r>
              <a:rPr lang="en-US" dirty="0" err="1"/>
              <a:t>posuere</a:t>
            </a:r>
            <a:r>
              <a:rPr lang="en-US" dirty="0"/>
              <a:t> </a:t>
            </a:r>
            <a:r>
              <a:rPr lang="en-US" dirty="0" err="1"/>
              <a:t>efficitur</a:t>
            </a:r>
            <a:r>
              <a:rPr lang="en-US" dirty="0"/>
              <a:t>.</a:t>
            </a:r>
          </a:p>
        </p:txBody>
      </p:sp>
    </p:spTree>
    <p:extLst>
      <p:ext uri="{BB962C8B-B14F-4D97-AF65-F5344CB8AC3E}">
        <p14:creationId xmlns:p14="http://schemas.microsoft.com/office/powerpoint/2010/main" val="1234237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BU Centered Bullete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33016" y="908553"/>
            <a:ext cx="6612962" cy="1134234"/>
          </a:xfrm>
          <a:prstGeom prst="rect">
            <a:avLst/>
          </a:prstGeom>
        </p:spPr>
        <p:txBody>
          <a:bodyPr anchor="t" anchorCtr="0">
            <a:normAutofit/>
          </a:bodyPr>
          <a:lstStyle>
            <a:lvl1pPr>
              <a:lnSpc>
                <a:spcPct val="80000"/>
              </a:lnSpc>
              <a:defRPr sz="3600" b="0" i="0">
                <a:latin typeface="Effra Heavy" charset="0"/>
                <a:ea typeface="Effra Heavy" charset="0"/>
                <a:cs typeface="Effra Heavy" charset="0"/>
              </a:defRPr>
            </a:lvl1pPr>
          </a:lstStyle>
          <a:p>
            <a:r>
              <a:rPr lang="en-US" dirty="0"/>
              <a:t>More Than A Quick Fix</a:t>
            </a:r>
          </a:p>
        </p:txBody>
      </p:sp>
      <p:sp>
        <p:nvSpPr>
          <p:cNvPr id="10"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12" name="Text Placeholder 2"/>
          <p:cNvSpPr>
            <a:spLocks noGrp="1"/>
          </p:cNvSpPr>
          <p:nvPr>
            <p:ph type="body" idx="1" hasCustomPrompt="1"/>
          </p:nvPr>
        </p:nvSpPr>
        <p:spPr>
          <a:xfrm>
            <a:off x="1233017" y="2141907"/>
            <a:ext cx="6612962" cy="3493961"/>
          </a:xfrm>
          <a:prstGeom prst="rect">
            <a:avLst/>
          </a:prstGeom>
        </p:spPr>
        <p:txBody>
          <a:bodyPr>
            <a:normAutofit/>
          </a:bodyPr>
          <a:lstStyle>
            <a:lvl1pPr marL="171450" indent="-171450">
              <a:lnSpc>
                <a:spcPct val="100000"/>
              </a:lnSpc>
              <a:spcBef>
                <a:spcPts val="750"/>
              </a:spcBef>
              <a:buFont typeface="Arial" charset="0"/>
              <a:buChar char="•"/>
              <a:defRPr sz="1200" b="0" i="0" baseline="0">
                <a:solidFill>
                  <a:srgbClr val="828383"/>
                </a:solidFill>
                <a:latin typeface="Museo Slab 300" charset="0"/>
                <a:ea typeface="Museo Slab 300" charset="0"/>
                <a:cs typeface="Museo Slab 30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Igendaerat</a:t>
            </a:r>
            <a:r>
              <a:rPr lang="en-US" dirty="0"/>
              <a:t> as </a:t>
            </a:r>
            <a:r>
              <a:rPr lang="en-US" dirty="0" err="1"/>
              <a:t>porpossin</a:t>
            </a:r>
            <a:r>
              <a:rPr lang="en-US" dirty="0"/>
              <a:t> con </a:t>
            </a:r>
            <a:r>
              <a:rPr lang="en-US" dirty="0" err="1"/>
              <a:t>pe</a:t>
            </a:r>
            <a:r>
              <a:rPr lang="en-US" dirty="0"/>
              <a:t> sim </a:t>
            </a:r>
            <a:r>
              <a:rPr lang="en-US" dirty="0" err="1"/>
              <a:t>Bereptatur</a:t>
            </a:r>
            <a:r>
              <a:rPr lang="en-US" dirty="0"/>
              <a:t> re </a:t>
            </a:r>
            <a:r>
              <a:rPr lang="en-US" dirty="0" err="1"/>
              <a:t>sinctorio</a:t>
            </a:r>
            <a:r>
              <a:rPr lang="en-US" dirty="0"/>
              <a:t>.</a:t>
            </a:r>
          </a:p>
          <a:p>
            <a:pPr lvl="0"/>
            <a:r>
              <a:rPr lang="en-US" dirty="0" err="1"/>
              <a:t>Evel</a:t>
            </a:r>
            <a:r>
              <a:rPr lang="en-US" dirty="0"/>
              <a:t> </a:t>
            </a:r>
            <a:r>
              <a:rPr lang="en-US" dirty="0" err="1"/>
              <a:t>ium</a:t>
            </a:r>
            <a:r>
              <a:rPr lang="en-US" dirty="0"/>
              <a:t> </a:t>
            </a:r>
            <a:r>
              <a:rPr lang="en-US" dirty="0" err="1"/>
              <a:t>quiae</a:t>
            </a:r>
            <a:r>
              <a:rPr lang="en-US" dirty="0"/>
              <a:t> </a:t>
            </a:r>
            <a:r>
              <a:rPr lang="en-US" dirty="0" err="1"/>
              <a:t>voluptas</a:t>
            </a:r>
            <a:r>
              <a:rPr lang="en-US" dirty="0"/>
              <a:t> </a:t>
            </a:r>
            <a:r>
              <a:rPr lang="en-US" dirty="0" err="1"/>
              <a:t>everatquodi</a:t>
            </a:r>
            <a:r>
              <a:rPr lang="en-US" dirty="0"/>
              <a:t> </a:t>
            </a:r>
            <a:r>
              <a:rPr lang="en-US" dirty="0" err="1"/>
              <a:t>rempore</a:t>
            </a:r>
            <a:r>
              <a:rPr lang="en-US" dirty="0"/>
              <a:t> </a:t>
            </a:r>
            <a:r>
              <a:rPr lang="en-US" dirty="0" err="1"/>
              <a:t>ni</a:t>
            </a:r>
            <a:r>
              <a:rPr lang="en-US" dirty="0"/>
              <a:t> </a:t>
            </a:r>
            <a:r>
              <a:rPr lang="en-US" dirty="0" err="1"/>
              <a:t>aut</a:t>
            </a:r>
            <a:r>
              <a:rPr lang="en-US" dirty="0"/>
              <a:t> </a:t>
            </a:r>
            <a:r>
              <a:rPr lang="en-US" dirty="0" err="1"/>
              <a:t>quiatur</a:t>
            </a:r>
            <a:endParaRPr lang="en-US" dirty="0"/>
          </a:p>
          <a:p>
            <a:pPr lvl="0"/>
            <a:r>
              <a:rPr lang="en-US" dirty="0" err="1"/>
              <a:t>Aut</a:t>
            </a:r>
            <a:r>
              <a:rPr lang="en-US" dirty="0"/>
              <a:t> </a:t>
            </a:r>
            <a:r>
              <a:rPr lang="en-US" dirty="0" err="1"/>
              <a:t>excerum</a:t>
            </a:r>
            <a:r>
              <a:rPr lang="en-US" dirty="0"/>
              <a:t> </a:t>
            </a:r>
            <a:r>
              <a:rPr lang="en-US" dirty="0" err="1"/>
              <a:t>ni</a:t>
            </a:r>
            <a:r>
              <a:rPr lang="en-US" dirty="0"/>
              <a:t> am con </a:t>
            </a:r>
            <a:r>
              <a:rPr lang="en-US" dirty="0" err="1"/>
              <a:t>parit</a:t>
            </a:r>
            <a:r>
              <a:rPr lang="en-US" dirty="0"/>
              <a:t>, </a:t>
            </a:r>
            <a:r>
              <a:rPr lang="en-US" dirty="0" err="1"/>
              <a:t>officillatas</a:t>
            </a:r>
            <a:r>
              <a:rPr lang="en-US" dirty="0"/>
              <a:t> </a:t>
            </a:r>
            <a:r>
              <a:rPr lang="en-US" dirty="0" err="1"/>
              <a:t>sitis</a:t>
            </a:r>
            <a:r>
              <a:rPr lang="en-US" dirty="0"/>
              <a:t> </a:t>
            </a:r>
            <a:r>
              <a:rPr lang="en-US" dirty="0" err="1"/>
              <a:t>mosanim</a:t>
            </a:r>
            <a:endParaRPr lang="en-US" dirty="0"/>
          </a:p>
          <a:p>
            <a:pPr lvl="0"/>
            <a:r>
              <a:rPr lang="en-US" dirty="0" err="1"/>
              <a:t>Peribus</a:t>
            </a:r>
            <a:r>
              <a:rPr lang="en-US" dirty="0"/>
              <a:t> </a:t>
            </a:r>
            <a:r>
              <a:rPr lang="en-US" dirty="0" err="1"/>
              <a:t>ellate</a:t>
            </a:r>
            <a:r>
              <a:rPr lang="en-US" dirty="0"/>
              <a:t> </a:t>
            </a:r>
            <a:r>
              <a:rPr lang="en-US" dirty="0" err="1"/>
              <a:t>ipienem</a:t>
            </a:r>
            <a:r>
              <a:rPr lang="en-US" dirty="0"/>
              <a:t> </a:t>
            </a:r>
            <a:r>
              <a:rPr lang="en-US" dirty="0" err="1"/>
              <a:t>dolupta</a:t>
            </a:r>
            <a:r>
              <a:rPr lang="en-US" dirty="0"/>
              <a:t> </a:t>
            </a:r>
            <a:r>
              <a:rPr lang="en-US" dirty="0" err="1"/>
              <a:t>estorise</a:t>
            </a:r>
            <a:r>
              <a:rPr lang="en-US" dirty="0"/>
              <a:t> </a:t>
            </a:r>
            <a:r>
              <a:rPr lang="en-US" dirty="0" err="1"/>
              <a:t>saerum</a:t>
            </a:r>
            <a:r>
              <a:rPr lang="en-US" dirty="0"/>
              <a:t> qui </a:t>
            </a:r>
            <a:r>
              <a:rPr lang="en-US" dirty="0" err="1"/>
              <a:t>offic</a:t>
            </a:r>
            <a:endParaRPr lang="en-US" dirty="0"/>
          </a:p>
          <a:p>
            <a:r>
              <a:rPr lang="en-US" dirty="0" err="1"/>
              <a:t>Nullam</a:t>
            </a:r>
            <a:r>
              <a:rPr lang="en-US" dirty="0"/>
              <a:t> </a:t>
            </a:r>
            <a:r>
              <a:rPr lang="en-US" dirty="0" err="1"/>
              <a:t>varius</a:t>
            </a:r>
            <a:r>
              <a:rPr lang="en-US" dirty="0"/>
              <a:t> </a:t>
            </a:r>
            <a:r>
              <a:rPr lang="en-US" dirty="0" err="1"/>
              <a:t>turpis</a:t>
            </a:r>
            <a:r>
              <a:rPr lang="en-US" dirty="0"/>
              <a:t> </a:t>
            </a:r>
            <a:r>
              <a:rPr lang="en-US" dirty="0" err="1"/>
              <a:t>nec</a:t>
            </a:r>
            <a:r>
              <a:rPr lang="en-US" dirty="0"/>
              <a:t> ipsum </a:t>
            </a:r>
            <a:r>
              <a:rPr lang="en-US" dirty="0" err="1"/>
              <a:t>iaculis</a:t>
            </a:r>
            <a:r>
              <a:rPr lang="en-US" dirty="0"/>
              <a:t> porta.</a:t>
            </a:r>
          </a:p>
          <a:p>
            <a:r>
              <a:rPr lang="en-US" dirty="0" err="1"/>
              <a:t>Sed</a:t>
            </a:r>
            <a:r>
              <a:rPr lang="en-US" dirty="0"/>
              <a:t> id ex </a:t>
            </a:r>
            <a:r>
              <a:rPr lang="en-US" dirty="0" err="1"/>
              <a:t>quis</a:t>
            </a:r>
            <a:r>
              <a:rPr lang="en-US" dirty="0"/>
              <a:t> ipsum </a:t>
            </a:r>
            <a:r>
              <a:rPr lang="en-US" dirty="0" err="1"/>
              <a:t>vehicula</a:t>
            </a:r>
            <a:r>
              <a:rPr lang="en-US" dirty="0"/>
              <a:t> </a:t>
            </a:r>
            <a:r>
              <a:rPr lang="en-US" dirty="0" err="1"/>
              <a:t>scelerisque</a:t>
            </a:r>
            <a:r>
              <a:rPr lang="en-US" dirty="0"/>
              <a:t>.</a:t>
            </a:r>
          </a:p>
          <a:p>
            <a:r>
              <a:rPr lang="en-US" dirty="0" err="1"/>
              <a:t>Duis</a:t>
            </a:r>
            <a:r>
              <a:rPr lang="en-US" dirty="0"/>
              <a:t> </a:t>
            </a:r>
            <a:r>
              <a:rPr lang="en-US" dirty="0" err="1"/>
              <a:t>efficitur</a:t>
            </a:r>
            <a:r>
              <a:rPr lang="en-US" dirty="0"/>
              <a:t> </a:t>
            </a:r>
            <a:r>
              <a:rPr lang="en-US" dirty="0" err="1"/>
              <a:t>diam</a:t>
            </a:r>
            <a:r>
              <a:rPr lang="en-US" dirty="0"/>
              <a:t> id </a:t>
            </a:r>
            <a:r>
              <a:rPr lang="en-US" dirty="0" err="1"/>
              <a:t>vehicula</a:t>
            </a:r>
            <a:r>
              <a:rPr lang="en-US" dirty="0"/>
              <a:t> </a:t>
            </a:r>
            <a:r>
              <a:rPr lang="en-US" dirty="0" err="1"/>
              <a:t>lacinia</a:t>
            </a:r>
            <a:r>
              <a:rPr lang="en-US" dirty="0"/>
              <a:t>.</a:t>
            </a:r>
          </a:p>
          <a:p>
            <a:r>
              <a:rPr lang="en-US" dirty="0"/>
              <a:t>Integer </a:t>
            </a:r>
            <a:r>
              <a:rPr lang="en-US" dirty="0" err="1"/>
              <a:t>sed</a:t>
            </a:r>
            <a:r>
              <a:rPr lang="en-US" dirty="0"/>
              <a:t> </a:t>
            </a:r>
            <a:r>
              <a:rPr lang="en-US" dirty="0" err="1"/>
              <a:t>nulla</a:t>
            </a:r>
            <a:r>
              <a:rPr lang="en-US" dirty="0"/>
              <a:t> </a:t>
            </a:r>
            <a:r>
              <a:rPr lang="en-US" dirty="0" err="1"/>
              <a:t>nec</a:t>
            </a:r>
            <a:r>
              <a:rPr lang="en-US" dirty="0"/>
              <a:t> </a:t>
            </a:r>
            <a:r>
              <a:rPr lang="en-US" dirty="0" err="1"/>
              <a:t>sem</a:t>
            </a:r>
            <a:r>
              <a:rPr lang="en-US" dirty="0"/>
              <a:t> </a:t>
            </a:r>
            <a:r>
              <a:rPr lang="en-US" dirty="0" err="1"/>
              <a:t>aliquam</a:t>
            </a:r>
            <a:r>
              <a:rPr lang="en-US" dirty="0"/>
              <a:t> </a:t>
            </a:r>
            <a:r>
              <a:rPr lang="en-US" dirty="0" err="1"/>
              <a:t>efficitur</a:t>
            </a:r>
            <a:r>
              <a:rPr lang="en-US" dirty="0"/>
              <a:t>.</a:t>
            </a:r>
          </a:p>
          <a:p>
            <a:r>
              <a:rPr lang="en-US" dirty="0" err="1"/>
              <a:t>Aliquam</a:t>
            </a:r>
            <a:r>
              <a:rPr lang="en-US" dirty="0"/>
              <a:t> ac </a:t>
            </a:r>
            <a:r>
              <a:rPr lang="en-US" dirty="0" err="1"/>
              <a:t>orci</a:t>
            </a:r>
            <a:r>
              <a:rPr lang="en-US" dirty="0"/>
              <a:t> </a:t>
            </a:r>
            <a:r>
              <a:rPr lang="en-US" dirty="0" err="1"/>
              <a:t>vehicula</a:t>
            </a:r>
            <a:r>
              <a:rPr lang="en-US" dirty="0"/>
              <a:t>, </a:t>
            </a:r>
            <a:r>
              <a:rPr lang="en-US" dirty="0" err="1"/>
              <a:t>condimentum</a:t>
            </a:r>
            <a:r>
              <a:rPr lang="en-US" dirty="0"/>
              <a:t> dui sit </a:t>
            </a:r>
            <a:r>
              <a:rPr lang="en-US" dirty="0" err="1"/>
              <a:t>amet</a:t>
            </a:r>
            <a:r>
              <a:rPr lang="en-US" dirty="0"/>
              <a:t>, </a:t>
            </a:r>
            <a:r>
              <a:rPr lang="en-US" dirty="0" err="1"/>
              <a:t>tincidunt</a:t>
            </a:r>
            <a:r>
              <a:rPr lang="en-US" dirty="0"/>
              <a:t> </a:t>
            </a:r>
            <a:r>
              <a:rPr lang="en-US" dirty="0" err="1"/>
              <a:t>tortor</a:t>
            </a:r>
            <a:r>
              <a:rPr lang="en-US" dirty="0"/>
              <a:t>.</a:t>
            </a:r>
          </a:p>
          <a:p>
            <a:r>
              <a:rPr lang="en-US" dirty="0" err="1"/>
              <a:t>Nulla</a:t>
            </a:r>
            <a:r>
              <a:rPr lang="en-US" dirty="0"/>
              <a:t> semper libero non </a:t>
            </a:r>
            <a:r>
              <a:rPr lang="en-US" dirty="0" err="1"/>
              <a:t>justo</a:t>
            </a:r>
            <a:r>
              <a:rPr lang="en-US" dirty="0"/>
              <a:t> </a:t>
            </a:r>
            <a:r>
              <a:rPr lang="en-US" dirty="0" err="1"/>
              <a:t>scelerisque</a:t>
            </a:r>
            <a:r>
              <a:rPr lang="en-US" dirty="0"/>
              <a:t> </a:t>
            </a:r>
            <a:r>
              <a:rPr lang="en-US" dirty="0" err="1"/>
              <a:t>aliquam</a:t>
            </a:r>
            <a:r>
              <a:rPr lang="en-US" dirty="0"/>
              <a:t>.</a:t>
            </a:r>
          </a:p>
          <a:p>
            <a:endParaRPr lang="en-US" dirty="0"/>
          </a:p>
          <a:p>
            <a:endParaRPr lang="en-US" dirty="0"/>
          </a:p>
          <a:p>
            <a:endParaRPr lang="en-US" dirty="0"/>
          </a:p>
          <a:p>
            <a:pPr lvl="0"/>
            <a:endParaRPr lang="en-US" dirty="0"/>
          </a:p>
          <a:p>
            <a:pPr lvl="0"/>
            <a:endParaRPr lang="en-US" dirty="0"/>
          </a:p>
        </p:txBody>
      </p:sp>
    </p:spTree>
    <p:extLst>
      <p:ext uri="{BB962C8B-B14F-4D97-AF65-F5344CB8AC3E}">
        <p14:creationId xmlns:p14="http://schemas.microsoft.com/office/powerpoint/2010/main" val="1115551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BU Text 1 Phot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6115" y="897538"/>
            <a:ext cx="3335552" cy="972207"/>
          </a:xfrm>
          <a:prstGeom prst="rect">
            <a:avLst/>
          </a:prstGeom>
        </p:spPr>
        <p:txBody>
          <a:bodyPr anchor="t" anchorCtr="0">
            <a:normAutofit/>
          </a:bodyPr>
          <a:lstStyle>
            <a:lvl1pPr>
              <a:lnSpc>
                <a:spcPct val="80000"/>
              </a:lnSpc>
              <a:defRPr sz="3600" b="0" i="0">
                <a:latin typeface="Effra Heavy" charset="0"/>
                <a:ea typeface="Effra Heavy" charset="0"/>
                <a:cs typeface="Effra Heavy" charset="0"/>
              </a:defRPr>
            </a:lvl1pPr>
          </a:lstStyle>
          <a:p>
            <a:r>
              <a:rPr lang="en-US" dirty="0" err="1"/>
              <a:t>Lorem</a:t>
            </a:r>
            <a:r>
              <a:rPr lang="en-US" dirty="0"/>
              <a:t> </a:t>
            </a:r>
            <a:r>
              <a:rPr lang="en-US" dirty="0" err="1"/>
              <a:t>Ipsum</a:t>
            </a:r>
            <a:r>
              <a:rPr lang="en-US" dirty="0"/>
              <a:t> dolor sit </a:t>
            </a:r>
            <a:r>
              <a:rPr lang="en-US" dirty="0" err="1"/>
              <a:t>amet</a:t>
            </a:r>
            <a:endParaRPr lang="en-US" dirty="0"/>
          </a:p>
        </p:txBody>
      </p:sp>
      <p:sp>
        <p:nvSpPr>
          <p:cNvPr id="4" name="Text Placeholder 3"/>
          <p:cNvSpPr>
            <a:spLocks noGrp="1"/>
          </p:cNvSpPr>
          <p:nvPr>
            <p:ph type="body" sz="half" idx="2" hasCustomPrompt="1"/>
          </p:nvPr>
        </p:nvSpPr>
        <p:spPr>
          <a:xfrm>
            <a:off x="626115" y="2039016"/>
            <a:ext cx="3335552" cy="3616244"/>
          </a:xfrm>
          <a:prstGeom prst="rect">
            <a:avLst/>
          </a:prstGeom>
        </p:spPr>
        <p:txBody>
          <a:bodyPr>
            <a:normAutofit/>
          </a:bodyPr>
          <a:lstStyle>
            <a:lvl1pPr marL="0" indent="0">
              <a:buNone/>
              <a:defRPr sz="1200" b="0" i="0" baseline="0">
                <a:solidFill>
                  <a:srgbClr val="828383"/>
                </a:solidFill>
                <a:latin typeface="Museo Slab 300" charset="0"/>
                <a:ea typeface="Museo Slab 300" charset="0"/>
                <a:cs typeface="Museo Slab 3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Igendaerat</a:t>
            </a:r>
            <a:r>
              <a:rPr lang="en-US" dirty="0"/>
              <a:t> as </a:t>
            </a:r>
            <a:r>
              <a:rPr lang="en-US" dirty="0" err="1"/>
              <a:t>porpossin</a:t>
            </a:r>
            <a:r>
              <a:rPr lang="en-US" dirty="0"/>
              <a:t> con </a:t>
            </a:r>
            <a:r>
              <a:rPr lang="en-US" dirty="0" err="1"/>
              <a:t>pe</a:t>
            </a:r>
            <a:r>
              <a:rPr lang="en-US" dirty="0"/>
              <a:t> </a:t>
            </a:r>
            <a:r>
              <a:rPr lang="en-US" dirty="0" err="1"/>
              <a:t>simBereptatur</a:t>
            </a:r>
            <a:r>
              <a:rPr lang="en-US" dirty="0"/>
              <a:t> re </a:t>
            </a:r>
            <a:r>
              <a:rPr lang="en-US" dirty="0" err="1"/>
              <a:t>sinctorio</a:t>
            </a:r>
            <a:r>
              <a:rPr lang="en-US" dirty="0"/>
              <a:t>. </a:t>
            </a:r>
          </a:p>
          <a:p>
            <a:pPr lvl="0"/>
            <a:r>
              <a:rPr lang="en-US" dirty="0" err="1"/>
              <a:t>Evel</a:t>
            </a:r>
            <a:r>
              <a:rPr lang="en-US" dirty="0"/>
              <a:t> </a:t>
            </a:r>
            <a:r>
              <a:rPr lang="en-US" dirty="0" err="1"/>
              <a:t>ium</a:t>
            </a:r>
            <a:r>
              <a:rPr lang="en-US" dirty="0"/>
              <a:t> </a:t>
            </a:r>
            <a:r>
              <a:rPr lang="en-US" dirty="0" err="1"/>
              <a:t>quiae</a:t>
            </a:r>
            <a:r>
              <a:rPr lang="en-US" dirty="0"/>
              <a:t> </a:t>
            </a:r>
            <a:r>
              <a:rPr lang="en-US" dirty="0" err="1"/>
              <a:t>voluptas</a:t>
            </a:r>
            <a:r>
              <a:rPr lang="en-US" dirty="0"/>
              <a:t> </a:t>
            </a:r>
            <a:r>
              <a:rPr lang="en-US" dirty="0" err="1"/>
              <a:t>everatquodi</a:t>
            </a:r>
            <a:r>
              <a:rPr lang="en-US" dirty="0"/>
              <a:t> </a:t>
            </a:r>
            <a:r>
              <a:rPr lang="en-US" dirty="0" err="1"/>
              <a:t>rempore</a:t>
            </a:r>
            <a:r>
              <a:rPr lang="en-US" dirty="0"/>
              <a:t> </a:t>
            </a:r>
            <a:r>
              <a:rPr lang="en-US" dirty="0" err="1"/>
              <a:t>ni</a:t>
            </a:r>
            <a:r>
              <a:rPr lang="en-US" dirty="0"/>
              <a:t> </a:t>
            </a:r>
            <a:r>
              <a:rPr lang="en-US" dirty="0" err="1"/>
              <a:t>aut</a:t>
            </a:r>
            <a:r>
              <a:rPr lang="en-US" dirty="0"/>
              <a:t> </a:t>
            </a:r>
            <a:r>
              <a:rPr lang="en-US" dirty="0" err="1"/>
              <a:t>quiatur</a:t>
            </a:r>
            <a:r>
              <a:rPr lang="en-US" dirty="0"/>
              <a:t> </a:t>
            </a:r>
            <a:r>
              <a:rPr lang="en-US" dirty="0" err="1"/>
              <a:t>aut</a:t>
            </a:r>
            <a:r>
              <a:rPr lang="en-US" dirty="0"/>
              <a:t> </a:t>
            </a:r>
            <a:r>
              <a:rPr lang="en-US" dirty="0" err="1"/>
              <a:t>excerum</a:t>
            </a:r>
            <a:r>
              <a:rPr lang="en-US" dirty="0"/>
              <a:t> </a:t>
            </a:r>
            <a:r>
              <a:rPr lang="en-US" dirty="0" err="1"/>
              <a:t>ni</a:t>
            </a:r>
            <a:r>
              <a:rPr lang="en-US" dirty="0"/>
              <a:t>. </a:t>
            </a:r>
          </a:p>
          <a:p>
            <a:pPr lvl="0"/>
            <a:r>
              <a:rPr lang="en-US" dirty="0" err="1"/>
              <a:t>Pellentesque</a:t>
            </a:r>
            <a:r>
              <a:rPr lang="en-US" dirty="0"/>
              <a:t> </a:t>
            </a:r>
            <a:r>
              <a:rPr lang="en-US" dirty="0" err="1"/>
              <a:t>pellentesque</a:t>
            </a:r>
            <a:r>
              <a:rPr lang="en-US" dirty="0"/>
              <a:t> </a:t>
            </a:r>
            <a:r>
              <a:rPr lang="en-US" dirty="0" err="1"/>
              <a:t>egestas</a:t>
            </a:r>
            <a:r>
              <a:rPr lang="en-US" dirty="0"/>
              <a:t> </a:t>
            </a:r>
            <a:r>
              <a:rPr lang="en-US" dirty="0" err="1"/>
              <a:t>turpis</a:t>
            </a:r>
            <a:r>
              <a:rPr lang="en-US" dirty="0"/>
              <a:t>, </a:t>
            </a:r>
            <a:r>
              <a:rPr lang="en-US" dirty="0" err="1"/>
              <a:t>vel</a:t>
            </a:r>
            <a:r>
              <a:rPr lang="en-US" dirty="0"/>
              <a:t> </a:t>
            </a:r>
            <a:r>
              <a:rPr lang="en-US" dirty="0" err="1"/>
              <a:t>rhoncus</a:t>
            </a:r>
            <a:r>
              <a:rPr lang="en-US" dirty="0"/>
              <a:t> </a:t>
            </a:r>
            <a:r>
              <a:rPr lang="en-US" dirty="0" err="1"/>
              <a:t>nibh</a:t>
            </a:r>
            <a:r>
              <a:rPr lang="en-US" dirty="0"/>
              <a:t> </a:t>
            </a:r>
            <a:r>
              <a:rPr lang="en-US" dirty="0" err="1"/>
              <a:t>euismod</a:t>
            </a:r>
            <a:r>
              <a:rPr lang="en-US" dirty="0"/>
              <a:t> </a:t>
            </a:r>
            <a:r>
              <a:rPr lang="en-US" dirty="0" err="1"/>
              <a:t>vulputate</a:t>
            </a:r>
            <a:r>
              <a:rPr lang="en-US" dirty="0"/>
              <a:t>. </a:t>
            </a:r>
            <a:r>
              <a:rPr lang="en-US" dirty="0" err="1"/>
              <a:t>Pellentesque</a:t>
            </a:r>
            <a:r>
              <a:rPr lang="en-US" dirty="0"/>
              <a:t> </a:t>
            </a:r>
            <a:r>
              <a:rPr lang="en-US" dirty="0" err="1"/>
              <a:t>eu</a:t>
            </a:r>
            <a:r>
              <a:rPr lang="en-US" dirty="0"/>
              <a:t> </a:t>
            </a:r>
            <a:r>
              <a:rPr lang="en-US" dirty="0" err="1"/>
              <a:t>felis</a:t>
            </a:r>
            <a:r>
              <a:rPr lang="en-US" dirty="0"/>
              <a:t> </a:t>
            </a:r>
            <a:r>
              <a:rPr lang="en-US" dirty="0" err="1"/>
              <a:t>vestibulum</a:t>
            </a:r>
            <a:r>
              <a:rPr lang="en-US" dirty="0"/>
              <a:t>, </a:t>
            </a:r>
            <a:r>
              <a:rPr lang="en-US" dirty="0" err="1"/>
              <a:t>convallis</a:t>
            </a:r>
            <a:r>
              <a:rPr lang="en-US" dirty="0"/>
              <a:t> nisi </a:t>
            </a:r>
            <a:r>
              <a:rPr lang="en-US" dirty="0" err="1"/>
              <a:t>nec</a:t>
            </a:r>
            <a:r>
              <a:rPr lang="en-US" dirty="0"/>
              <a:t>, </a:t>
            </a:r>
            <a:r>
              <a:rPr lang="en-US" dirty="0" err="1"/>
              <a:t>lobortis</a:t>
            </a:r>
            <a:r>
              <a:rPr lang="en-US" dirty="0"/>
              <a:t> </a:t>
            </a:r>
            <a:r>
              <a:rPr lang="en-US" dirty="0" err="1"/>
              <a:t>velit</a:t>
            </a:r>
            <a:r>
              <a:rPr lang="en-US" dirty="0"/>
              <a:t>. </a:t>
            </a:r>
            <a:r>
              <a:rPr lang="en-US" dirty="0" err="1"/>
              <a:t>Suspendisse</a:t>
            </a:r>
            <a:r>
              <a:rPr lang="en-US" dirty="0"/>
              <a:t> in </a:t>
            </a:r>
            <a:r>
              <a:rPr lang="en-US" dirty="0" err="1"/>
              <a:t>turpis</a:t>
            </a:r>
            <a:r>
              <a:rPr lang="en-US" dirty="0"/>
              <a:t> </a:t>
            </a:r>
            <a:r>
              <a:rPr lang="en-US" dirty="0" err="1"/>
              <a:t>faucibus</a:t>
            </a:r>
            <a:r>
              <a:rPr lang="en-US" dirty="0"/>
              <a:t>, </a:t>
            </a:r>
            <a:r>
              <a:rPr lang="en-US" dirty="0" err="1"/>
              <a:t>faucibus</a:t>
            </a:r>
            <a:r>
              <a:rPr lang="en-US" dirty="0"/>
              <a:t> </a:t>
            </a:r>
            <a:r>
              <a:rPr lang="en-US" dirty="0" err="1"/>
              <a:t>est</a:t>
            </a:r>
            <a:r>
              <a:rPr lang="en-US" dirty="0"/>
              <a:t> a, </a:t>
            </a:r>
            <a:r>
              <a:rPr lang="en-US" dirty="0" err="1"/>
              <a:t>convallis</a:t>
            </a:r>
            <a:r>
              <a:rPr lang="en-US" dirty="0"/>
              <a:t> sem. </a:t>
            </a:r>
            <a:r>
              <a:rPr lang="en-US" dirty="0" err="1"/>
              <a:t>Nulla</a:t>
            </a:r>
            <a:r>
              <a:rPr lang="en-US" dirty="0"/>
              <a:t> </a:t>
            </a:r>
            <a:r>
              <a:rPr lang="en-US" dirty="0" err="1"/>
              <a:t>facilisi</a:t>
            </a:r>
            <a:r>
              <a:rPr lang="en-US" dirty="0"/>
              <a:t>. </a:t>
            </a:r>
            <a:r>
              <a:rPr lang="en-US" dirty="0" err="1"/>
              <a:t>Fusce</a:t>
            </a:r>
            <a:r>
              <a:rPr lang="en-US" dirty="0"/>
              <a:t> </a:t>
            </a:r>
            <a:r>
              <a:rPr lang="en-US" dirty="0" err="1"/>
              <a:t>hendrerit</a:t>
            </a:r>
            <a:r>
              <a:rPr lang="en-US" dirty="0"/>
              <a:t> </a:t>
            </a:r>
            <a:r>
              <a:rPr lang="en-US" dirty="0" err="1"/>
              <a:t>augue</a:t>
            </a:r>
            <a:r>
              <a:rPr lang="en-US" dirty="0"/>
              <a:t> </a:t>
            </a:r>
            <a:r>
              <a:rPr lang="en-US" dirty="0" err="1"/>
              <a:t>ut</a:t>
            </a:r>
            <a:r>
              <a:rPr lang="en-US" dirty="0"/>
              <a:t> </a:t>
            </a:r>
            <a:r>
              <a:rPr lang="en-US" dirty="0" err="1"/>
              <a:t>ipsum</a:t>
            </a:r>
            <a:r>
              <a:rPr lang="en-US" dirty="0"/>
              <a:t> </a:t>
            </a:r>
            <a:r>
              <a:rPr lang="en-US" dirty="0" err="1"/>
              <a:t>blandit</a:t>
            </a:r>
            <a:r>
              <a:rPr lang="en-US" dirty="0"/>
              <a:t> </a:t>
            </a:r>
            <a:r>
              <a:rPr lang="en-US" dirty="0" err="1"/>
              <a:t>posuere</a:t>
            </a:r>
            <a:r>
              <a:rPr lang="en-US" dirty="0"/>
              <a:t>. </a:t>
            </a:r>
            <a:r>
              <a:rPr lang="en-US" dirty="0" err="1"/>
              <a:t>Quisque</a:t>
            </a:r>
            <a:r>
              <a:rPr lang="en-US" dirty="0"/>
              <a:t> </a:t>
            </a:r>
            <a:r>
              <a:rPr lang="en-US" dirty="0" err="1"/>
              <a:t>egestas</a:t>
            </a:r>
            <a:r>
              <a:rPr lang="en-US" dirty="0"/>
              <a:t> tempus lacus. </a:t>
            </a:r>
            <a:r>
              <a:rPr lang="en-US" dirty="0" err="1"/>
              <a:t>Vivamus</a:t>
            </a:r>
            <a:r>
              <a:rPr lang="en-US" dirty="0"/>
              <a:t> </a:t>
            </a:r>
            <a:r>
              <a:rPr lang="en-US" dirty="0" err="1"/>
              <a:t>blandit</a:t>
            </a:r>
            <a:r>
              <a:rPr lang="en-US" dirty="0"/>
              <a:t> </a:t>
            </a:r>
            <a:r>
              <a:rPr lang="en-US" dirty="0" err="1"/>
              <a:t>pellentesque</a:t>
            </a:r>
            <a:r>
              <a:rPr lang="en-US" dirty="0"/>
              <a:t> </a:t>
            </a:r>
            <a:r>
              <a:rPr lang="en-US" dirty="0" err="1"/>
              <a:t>diam</a:t>
            </a:r>
            <a:r>
              <a:rPr lang="en-US" dirty="0"/>
              <a:t> in </a:t>
            </a:r>
            <a:r>
              <a:rPr lang="en-US" dirty="0" err="1"/>
              <a:t>imperdiet</a:t>
            </a:r>
            <a:r>
              <a:rPr lang="en-US" dirty="0"/>
              <a:t>. </a:t>
            </a:r>
            <a:r>
              <a:rPr lang="en-US" dirty="0" err="1"/>
              <a:t>Phasellus</a:t>
            </a:r>
            <a:r>
              <a:rPr lang="en-US" dirty="0"/>
              <a:t> </a:t>
            </a:r>
            <a:r>
              <a:rPr lang="en-US" dirty="0" err="1"/>
              <a:t>vehicula</a:t>
            </a:r>
            <a:r>
              <a:rPr lang="en-US" dirty="0"/>
              <a:t> et </a:t>
            </a:r>
            <a:r>
              <a:rPr lang="en-US" dirty="0" err="1"/>
              <a:t>eros</a:t>
            </a:r>
            <a:r>
              <a:rPr lang="en-US" dirty="0"/>
              <a:t> </a:t>
            </a:r>
            <a:r>
              <a:rPr lang="en-US" dirty="0" err="1"/>
              <a:t>nec</a:t>
            </a:r>
            <a:r>
              <a:rPr lang="en-US" dirty="0"/>
              <a:t> </a:t>
            </a:r>
            <a:r>
              <a:rPr lang="en-US" dirty="0" err="1"/>
              <a:t>posuere</a:t>
            </a:r>
            <a:r>
              <a:rPr lang="en-US" dirty="0"/>
              <a:t>. </a:t>
            </a:r>
            <a:r>
              <a:rPr lang="en-US" dirty="0" err="1"/>
              <a:t>Nulla</a:t>
            </a:r>
            <a:r>
              <a:rPr lang="en-US" dirty="0"/>
              <a:t> </a:t>
            </a:r>
            <a:r>
              <a:rPr lang="en-US" dirty="0" err="1"/>
              <a:t>facilisis</a:t>
            </a:r>
            <a:r>
              <a:rPr lang="en-US" dirty="0"/>
              <a:t> </a:t>
            </a:r>
            <a:r>
              <a:rPr lang="en-US" dirty="0" err="1"/>
              <a:t>urna</a:t>
            </a:r>
            <a:r>
              <a:rPr lang="en-US" dirty="0"/>
              <a:t> </a:t>
            </a:r>
            <a:r>
              <a:rPr lang="en-US" dirty="0" err="1"/>
              <a:t>faucibus</a:t>
            </a:r>
            <a:r>
              <a:rPr lang="en-US" dirty="0"/>
              <a:t> </a:t>
            </a:r>
            <a:r>
              <a:rPr lang="en-US" dirty="0" err="1"/>
              <a:t>mattis</a:t>
            </a:r>
            <a:r>
              <a:rPr lang="en-US" dirty="0"/>
              <a:t> </a:t>
            </a:r>
            <a:r>
              <a:rPr lang="en-US" dirty="0" err="1"/>
              <a:t>dignissim</a:t>
            </a:r>
            <a:r>
              <a:rPr lang="en-US" dirty="0"/>
              <a:t>. </a:t>
            </a:r>
            <a:r>
              <a:rPr lang="en-US" dirty="0" err="1"/>
              <a:t>Fusce</a:t>
            </a:r>
            <a:r>
              <a:rPr lang="en-US" dirty="0"/>
              <a:t> </a:t>
            </a:r>
            <a:r>
              <a:rPr lang="en-US" dirty="0" err="1"/>
              <a:t>auctor</a:t>
            </a:r>
            <a:r>
              <a:rPr lang="en-US" dirty="0"/>
              <a:t> </a:t>
            </a:r>
            <a:r>
              <a:rPr lang="en-US" dirty="0" err="1"/>
              <a:t>nulla</a:t>
            </a:r>
            <a:r>
              <a:rPr lang="en-US" dirty="0"/>
              <a:t> </a:t>
            </a:r>
            <a:r>
              <a:rPr lang="en-US" dirty="0" err="1"/>
              <a:t>eu</a:t>
            </a:r>
            <a:r>
              <a:rPr lang="en-US" dirty="0"/>
              <a:t> libero </a:t>
            </a:r>
            <a:r>
              <a:rPr lang="en-US" dirty="0" err="1"/>
              <a:t>finibus</a:t>
            </a:r>
            <a:r>
              <a:rPr lang="en-US" dirty="0"/>
              <a:t> </a:t>
            </a:r>
            <a:r>
              <a:rPr lang="en-US" dirty="0" err="1"/>
              <a:t>placerat</a:t>
            </a:r>
            <a:r>
              <a:rPr lang="en-US" dirty="0"/>
              <a:t>.</a:t>
            </a:r>
          </a:p>
        </p:txBody>
      </p:sp>
      <p:sp>
        <p:nvSpPr>
          <p:cNvPr id="19"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14" name="Picture Placeholder 2"/>
          <p:cNvSpPr>
            <a:spLocks noGrp="1" noChangeAspect="1"/>
          </p:cNvSpPr>
          <p:nvPr>
            <p:ph type="pic" idx="1"/>
          </p:nvPr>
        </p:nvSpPr>
        <p:spPr>
          <a:xfrm>
            <a:off x="4054287" y="962913"/>
            <a:ext cx="4457700" cy="4624340"/>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23" name="Text Placeholder 3"/>
          <p:cNvSpPr>
            <a:spLocks noGrp="1"/>
          </p:cNvSpPr>
          <p:nvPr>
            <p:ph type="body" sz="half" idx="15" hasCustomPrompt="1"/>
          </p:nvPr>
        </p:nvSpPr>
        <p:spPr>
          <a:xfrm>
            <a:off x="4054287" y="5735335"/>
            <a:ext cx="4457700" cy="269811"/>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a:t>
            </a:r>
          </a:p>
        </p:txBody>
      </p:sp>
    </p:spTree>
    <p:extLst>
      <p:ext uri="{BB962C8B-B14F-4D97-AF65-F5344CB8AC3E}">
        <p14:creationId xmlns:p14="http://schemas.microsoft.com/office/powerpoint/2010/main" val="1633648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BU Bulleted Text 1 Photo">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626114" y="897538"/>
            <a:ext cx="3335552" cy="972207"/>
          </a:xfrm>
          <a:prstGeom prst="rect">
            <a:avLst/>
          </a:prstGeom>
        </p:spPr>
        <p:txBody>
          <a:bodyPr anchor="t" anchorCtr="0">
            <a:normAutofit/>
          </a:bodyPr>
          <a:lstStyle>
            <a:lvl1pPr>
              <a:lnSpc>
                <a:spcPct val="80000"/>
              </a:lnSpc>
              <a:defRPr sz="3600" b="0" i="0">
                <a:latin typeface="Effra Heavy" charset="0"/>
                <a:ea typeface="Effra Heavy" charset="0"/>
                <a:cs typeface="Effra Heavy" charset="0"/>
              </a:defRPr>
            </a:lvl1pPr>
          </a:lstStyle>
          <a:p>
            <a:r>
              <a:rPr lang="en-US" dirty="0" err="1"/>
              <a:t>Lorem</a:t>
            </a:r>
            <a:r>
              <a:rPr lang="en-US" dirty="0"/>
              <a:t> </a:t>
            </a:r>
            <a:r>
              <a:rPr lang="en-US" dirty="0" err="1"/>
              <a:t>Ipsum</a:t>
            </a:r>
            <a:r>
              <a:rPr lang="en-US" dirty="0"/>
              <a:t> dolor sit </a:t>
            </a:r>
            <a:r>
              <a:rPr lang="en-US" dirty="0" err="1"/>
              <a:t>amet</a:t>
            </a:r>
            <a:endParaRPr lang="en-US" dirty="0"/>
          </a:p>
        </p:txBody>
      </p:sp>
      <p:sp>
        <p:nvSpPr>
          <p:cNvPr id="7"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9" name="Text Placeholder 3"/>
          <p:cNvSpPr>
            <a:spLocks noGrp="1"/>
          </p:cNvSpPr>
          <p:nvPr>
            <p:ph type="body" sz="half" idx="2" hasCustomPrompt="1"/>
          </p:nvPr>
        </p:nvSpPr>
        <p:spPr>
          <a:xfrm>
            <a:off x="626114" y="2141908"/>
            <a:ext cx="3335552" cy="3616244"/>
          </a:xfrm>
          <a:prstGeom prst="rect">
            <a:avLst/>
          </a:prstGeom>
        </p:spPr>
        <p:txBody>
          <a:bodyPr>
            <a:normAutofit/>
          </a:bodyPr>
          <a:lstStyle>
            <a:lvl1pPr marL="171450" indent="-171450">
              <a:buFont typeface="Arial" charset="0"/>
              <a:buChar char="•"/>
              <a:defRPr sz="1200" b="0" i="0" baseline="0">
                <a:solidFill>
                  <a:srgbClr val="828383"/>
                </a:solidFill>
                <a:latin typeface="Museo Slab 300" charset="0"/>
                <a:ea typeface="Museo Slab 300" charset="0"/>
                <a:cs typeface="Museo Slab 3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Igendaerat</a:t>
            </a:r>
            <a:r>
              <a:rPr lang="en-US" dirty="0"/>
              <a:t> as </a:t>
            </a:r>
            <a:r>
              <a:rPr lang="en-US" dirty="0" err="1"/>
              <a:t>porpossin</a:t>
            </a:r>
            <a:r>
              <a:rPr lang="en-US" dirty="0"/>
              <a:t> con </a:t>
            </a:r>
            <a:r>
              <a:rPr lang="en-US" dirty="0" err="1"/>
              <a:t>pe</a:t>
            </a:r>
            <a:r>
              <a:rPr lang="en-US" dirty="0"/>
              <a:t> sim </a:t>
            </a:r>
            <a:r>
              <a:rPr lang="en-US" dirty="0" err="1"/>
              <a:t>Bereptatur</a:t>
            </a:r>
            <a:r>
              <a:rPr lang="en-US" dirty="0"/>
              <a:t> re </a:t>
            </a:r>
            <a:r>
              <a:rPr lang="en-US" dirty="0" err="1"/>
              <a:t>sinctorio</a:t>
            </a:r>
            <a:r>
              <a:rPr lang="en-US" dirty="0"/>
              <a:t>.</a:t>
            </a:r>
          </a:p>
          <a:p>
            <a:pPr lvl="0"/>
            <a:r>
              <a:rPr lang="en-US" dirty="0" err="1"/>
              <a:t>Evel</a:t>
            </a:r>
            <a:r>
              <a:rPr lang="en-US" dirty="0"/>
              <a:t> </a:t>
            </a:r>
            <a:r>
              <a:rPr lang="en-US" dirty="0" err="1"/>
              <a:t>ium</a:t>
            </a:r>
            <a:r>
              <a:rPr lang="en-US" dirty="0"/>
              <a:t> </a:t>
            </a:r>
            <a:r>
              <a:rPr lang="en-US" dirty="0" err="1"/>
              <a:t>quiae</a:t>
            </a:r>
            <a:r>
              <a:rPr lang="en-US" dirty="0"/>
              <a:t> </a:t>
            </a:r>
            <a:r>
              <a:rPr lang="en-US" dirty="0" err="1"/>
              <a:t>voluptas</a:t>
            </a:r>
            <a:r>
              <a:rPr lang="en-US" dirty="0"/>
              <a:t> </a:t>
            </a:r>
            <a:r>
              <a:rPr lang="en-US" dirty="0" err="1"/>
              <a:t>everatquodi</a:t>
            </a:r>
            <a:r>
              <a:rPr lang="en-US" dirty="0"/>
              <a:t> </a:t>
            </a:r>
            <a:r>
              <a:rPr lang="en-US" dirty="0" err="1"/>
              <a:t>rempore</a:t>
            </a:r>
            <a:r>
              <a:rPr lang="en-US" dirty="0"/>
              <a:t> </a:t>
            </a:r>
            <a:r>
              <a:rPr lang="en-US" dirty="0" err="1"/>
              <a:t>ni</a:t>
            </a:r>
            <a:r>
              <a:rPr lang="en-US" dirty="0"/>
              <a:t> </a:t>
            </a:r>
            <a:r>
              <a:rPr lang="en-US" dirty="0" err="1"/>
              <a:t>aut</a:t>
            </a:r>
            <a:r>
              <a:rPr lang="en-US" dirty="0"/>
              <a:t> </a:t>
            </a:r>
            <a:r>
              <a:rPr lang="en-US" dirty="0" err="1"/>
              <a:t>quiatur</a:t>
            </a:r>
            <a:endParaRPr lang="en-US" dirty="0"/>
          </a:p>
          <a:p>
            <a:pPr lvl="0"/>
            <a:r>
              <a:rPr lang="en-US" dirty="0" err="1"/>
              <a:t>Aut</a:t>
            </a:r>
            <a:r>
              <a:rPr lang="en-US" dirty="0"/>
              <a:t> </a:t>
            </a:r>
            <a:r>
              <a:rPr lang="en-US" dirty="0" err="1"/>
              <a:t>excerum</a:t>
            </a:r>
            <a:r>
              <a:rPr lang="en-US" dirty="0"/>
              <a:t> </a:t>
            </a:r>
            <a:r>
              <a:rPr lang="en-US" dirty="0" err="1"/>
              <a:t>ni</a:t>
            </a:r>
            <a:r>
              <a:rPr lang="en-US" dirty="0"/>
              <a:t> am con </a:t>
            </a:r>
            <a:r>
              <a:rPr lang="en-US" dirty="0" err="1"/>
              <a:t>parit</a:t>
            </a:r>
            <a:r>
              <a:rPr lang="en-US" dirty="0"/>
              <a:t>, </a:t>
            </a:r>
            <a:r>
              <a:rPr lang="en-US" dirty="0" err="1"/>
              <a:t>officillatas</a:t>
            </a:r>
            <a:r>
              <a:rPr lang="en-US" dirty="0"/>
              <a:t> </a:t>
            </a:r>
            <a:r>
              <a:rPr lang="en-US" dirty="0" err="1"/>
              <a:t>sitis</a:t>
            </a:r>
            <a:r>
              <a:rPr lang="en-US" dirty="0"/>
              <a:t> </a:t>
            </a:r>
            <a:r>
              <a:rPr lang="en-US" dirty="0" err="1"/>
              <a:t>mosanim</a:t>
            </a:r>
            <a:endParaRPr lang="en-US" dirty="0"/>
          </a:p>
          <a:p>
            <a:pPr lvl="0"/>
            <a:r>
              <a:rPr lang="en-US" dirty="0" err="1"/>
              <a:t>Peribus</a:t>
            </a:r>
            <a:r>
              <a:rPr lang="en-US" dirty="0"/>
              <a:t> </a:t>
            </a:r>
            <a:r>
              <a:rPr lang="en-US" dirty="0" err="1"/>
              <a:t>ellate</a:t>
            </a:r>
            <a:r>
              <a:rPr lang="en-US" dirty="0"/>
              <a:t> </a:t>
            </a:r>
            <a:r>
              <a:rPr lang="en-US" dirty="0" err="1"/>
              <a:t>ipienem</a:t>
            </a:r>
            <a:r>
              <a:rPr lang="en-US" dirty="0"/>
              <a:t> </a:t>
            </a:r>
            <a:r>
              <a:rPr lang="en-US" dirty="0" err="1"/>
              <a:t>dolupta</a:t>
            </a:r>
            <a:r>
              <a:rPr lang="en-US" dirty="0"/>
              <a:t> </a:t>
            </a:r>
            <a:r>
              <a:rPr lang="en-US" dirty="0" err="1"/>
              <a:t>estorise</a:t>
            </a:r>
            <a:r>
              <a:rPr lang="en-US" dirty="0"/>
              <a:t> </a:t>
            </a:r>
            <a:r>
              <a:rPr lang="en-US" dirty="0" err="1"/>
              <a:t>saerum</a:t>
            </a:r>
            <a:r>
              <a:rPr lang="en-US" dirty="0"/>
              <a:t> qui </a:t>
            </a:r>
            <a:r>
              <a:rPr lang="en-US" dirty="0" err="1"/>
              <a:t>offic</a:t>
            </a:r>
            <a:endParaRPr lang="en-US" dirty="0"/>
          </a:p>
          <a:p>
            <a:r>
              <a:rPr lang="en-US" dirty="0" err="1"/>
              <a:t>Sed</a:t>
            </a:r>
            <a:r>
              <a:rPr lang="en-US" dirty="0"/>
              <a:t> id ex </a:t>
            </a:r>
            <a:r>
              <a:rPr lang="en-US" dirty="0" err="1"/>
              <a:t>quis</a:t>
            </a:r>
            <a:r>
              <a:rPr lang="en-US" dirty="0"/>
              <a:t> ipsum </a:t>
            </a:r>
            <a:r>
              <a:rPr lang="en-US" dirty="0" err="1"/>
              <a:t>vehicula</a:t>
            </a:r>
            <a:r>
              <a:rPr lang="en-US" dirty="0"/>
              <a:t> </a:t>
            </a:r>
            <a:r>
              <a:rPr lang="en-US" dirty="0" err="1"/>
              <a:t>scelerisque</a:t>
            </a:r>
            <a:r>
              <a:rPr lang="en-US" dirty="0"/>
              <a:t>.</a:t>
            </a:r>
          </a:p>
        </p:txBody>
      </p:sp>
      <p:sp>
        <p:nvSpPr>
          <p:cNvPr id="14" name="Picture Placeholder 2"/>
          <p:cNvSpPr>
            <a:spLocks noGrp="1" noChangeAspect="1"/>
          </p:cNvSpPr>
          <p:nvPr>
            <p:ph type="pic" idx="1"/>
          </p:nvPr>
        </p:nvSpPr>
        <p:spPr>
          <a:xfrm>
            <a:off x="4054287" y="962913"/>
            <a:ext cx="4457700" cy="4624340"/>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15" name="Text Placeholder 3"/>
          <p:cNvSpPr>
            <a:spLocks noGrp="1"/>
          </p:cNvSpPr>
          <p:nvPr>
            <p:ph type="body" sz="half" idx="15" hasCustomPrompt="1"/>
          </p:nvPr>
        </p:nvSpPr>
        <p:spPr>
          <a:xfrm>
            <a:off x="4054287" y="5735335"/>
            <a:ext cx="4457700" cy="269811"/>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a:t>
            </a:r>
          </a:p>
        </p:txBody>
      </p:sp>
    </p:spTree>
    <p:extLst>
      <p:ext uri="{BB962C8B-B14F-4D97-AF65-F5344CB8AC3E}">
        <p14:creationId xmlns:p14="http://schemas.microsoft.com/office/powerpoint/2010/main" val="557827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BU Text-2 Photos">
    <p:spTree>
      <p:nvGrpSpPr>
        <p:cNvPr id="1" name=""/>
        <p:cNvGrpSpPr/>
        <p:nvPr/>
      </p:nvGrpSpPr>
      <p:grpSpPr>
        <a:xfrm>
          <a:off x="0" y="0"/>
          <a:ext cx="0" cy="0"/>
          <a:chOff x="0" y="0"/>
          <a:chExt cx="0" cy="0"/>
        </a:xfrm>
      </p:grpSpPr>
      <p:sp>
        <p:nvSpPr>
          <p:cNvPr id="21" name="Title 1"/>
          <p:cNvSpPr>
            <a:spLocks noGrp="1"/>
          </p:cNvSpPr>
          <p:nvPr>
            <p:ph type="title" hasCustomPrompt="1"/>
          </p:nvPr>
        </p:nvSpPr>
        <p:spPr>
          <a:xfrm>
            <a:off x="624199" y="897538"/>
            <a:ext cx="3335552" cy="972207"/>
          </a:xfrm>
          <a:prstGeom prst="rect">
            <a:avLst/>
          </a:prstGeom>
        </p:spPr>
        <p:txBody>
          <a:bodyPr anchor="t" anchorCtr="0">
            <a:normAutofit/>
          </a:bodyPr>
          <a:lstStyle>
            <a:lvl1pPr>
              <a:lnSpc>
                <a:spcPct val="80000"/>
              </a:lnSpc>
              <a:defRPr sz="3600" b="1" i="0">
                <a:latin typeface="Effra Heavy" charset="0"/>
                <a:ea typeface="Effra Heavy" charset="0"/>
                <a:cs typeface="Effra Heavy" charset="0"/>
              </a:defRPr>
            </a:lvl1pPr>
          </a:lstStyle>
          <a:p>
            <a:r>
              <a:rPr lang="en-US" dirty="0" err="1"/>
              <a:t>Lorem</a:t>
            </a:r>
            <a:r>
              <a:rPr lang="en-US" dirty="0"/>
              <a:t> </a:t>
            </a:r>
            <a:r>
              <a:rPr lang="en-US" dirty="0" err="1"/>
              <a:t>Ipsum</a:t>
            </a:r>
            <a:r>
              <a:rPr lang="en-US" dirty="0"/>
              <a:t> dolor sit </a:t>
            </a:r>
            <a:r>
              <a:rPr lang="en-US" dirty="0" err="1"/>
              <a:t>amet</a:t>
            </a:r>
            <a:endParaRPr lang="en-US" dirty="0"/>
          </a:p>
        </p:txBody>
      </p:sp>
      <p:sp>
        <p:nvSpPr>
          <p:cNvPr id="22" name="Text Placeholder 3"/>
          <p:cNvSpPr>
            <a:spLocks noGrp="1"/>
          </p:cNvSpPr>
          <p:nvPr>
            <p:ph type="body" sz="half" idx="2" hasCustomPrompt="1"/>
          </p:nvPr>
        </p:nvSpPr>
        <p:spPr>
          <a:xfrm>
            <a:off x="624199" y="2039016"/>
            <a:ext cx="3335552" cy="3616244"/>
          </a:xfrm>
          <a:prstGeom prst="rect">
            <a:avLst/>
          </a:prstGeom>
        </p:spPr>
        <p:txBody>
          <a:bodyPr>
            <a:normAutofit/>
          </a:bodyPr>
          <a:lstStyle>
            <a:lvl1pPr marL="0" indent="0">
              <a:buNone/>
              <a:defRPr sz="1200" b="0" i="0" baseline="0">
                <a:solidFill>
                  <a:srgbClr val="828383"/>
                </a:solidFill>
                <a:latin typeface="Museo Slab 300" charset="0"/>
                <a:ea typeface="Museo Slab 300" charset="0"/>
                <a:cs typeface="Museo Slab 3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Igendaerat</a:t>
            </a:r>
            <a:r>
              <a:rPr lang="en-US" dirty="0"/>
              <a:t> as </a:t>
            </a:r>
            <a:r>
              <a:rPr lang="en-US" dirty="0" err="1"/>
              <a:t>porpossin</a:t>
            </a:r>
            <a:r>
              <a:rPr lang="en-US" dirty="0"/>
              <a:t> con </a:t>
            </a:r>
            <a:r>
              <a:rPr lang="en-US" dirty="0" err="1"/>
              <a:t>pe</a:t>
            </a:r>
            <a:r>
              <a:rPr lang="en-US" dirty="0"/>
              <a:t> </a:t>
            </a:r>
            <a:r>
              <a:rPr lang="en-US" dirty="0" err="1"/>
              <a:t>simBereptatur</a:t>
            </a:r>
            <a:r>
              <a:rPr lang="en-US" dirty="0"/>
              <a:t> re </a:t>
            </a:r>
            <a:r>
              <a:rPr lang="en-US" dirty="0" err="1"/>
              <a:t>sinctorio</a:t>
            </a:r>
            <a:r>
              <a:rPr lang="en-US" dirty="0"/>
              <a:t>. </a:t>
            </a:r>
          </a:p>
          <a:p>
            <a:pPr lvl="0"/>
            <a:r>
              <a:rPr lang="en-US" dirty="0" err="1"/>
              <a:t>Evel</a:t>
            </a:r>
            <a:r>
              <a:rPr lang="en-US" dirty="0"/>
              <a:t> </a:t>
            </a:r>
            <a:r>
              <a:rPr lang="en-US" dirty="0" err="1"/>
              <a:t>ium</a:t>
            </a:r>
            <a:r>
              <a:rPr lang="en-US" dirty="0"/>
              <a:t> </a:t>
            </a:r>
            <a:r>
              <a:rPr lang="en-US" dirty="0" err="1"/>
              <a:t>quiae</a:t>
            </a:r>
            <a:r>
              <a:rPr lang="en-US" dirty="0"/>
              <a:t> </a:t>
            </a:r>
            <a:r>
              <a:rPr lang="en-US" dirty="0" err="1"/>
              <a:t>voluptas</a:t>
            </a:r>
            <a:r>
              <a:rPr lang="en-US" dirty="0"/>
              <a:t> </a:t>
            </a:r>
            <a:r>
              <a:rPr lang="en-US" dirty="0" err="1"/>
              <a:t>everatquodi</a:t>
            </a:r>
            <a:r>
              <a:rPr lang="en-US" dirty="0"/>
              <a:t> </a:t>
            </a:r>
            <a:r>
              <a:rPr lang="en-US" dirty="0" err="1"/>
              <a:t>rempore</a:t>
            </a:r>
            <a:r>
              <a:rPr lang="en-US" dirty="0"/>
              <a:t> </a:t>
            </a:r>
            <a:r>
              <a:rPr lang="en-US" dirty="0" err="1"/>
              <a:t>ni</a:t>
            </a:r>
            <a:r>
              <a:rPr lang="en-US" dirty="0"/>
              <a:t> </a:t>
            </a:r>
            <a:r>
              <a:rPr lang="en-US" dirty="0" err="1"/>
              <a:t>aut</a:t>
            </a:r>
            <a:r>
              <a:rPr lang="en-US" dirty="0"/>
              <a:t> </a:t>
            </a:r>
            <a:r>
              <a:rPr lang="en-US" dirty="0" err="1"/>
              <a:t>quiatur</a:t>
            </a:r>
            <a:r>
              <a:rPr lang="en-US" dirty="0"/>
              <a:t> </a:t>
            </a:r>
            <a:r>
              <a:rPr lang="en-US" dirty="0" err="1"/>
              <a:t>aut</a:t>
            </a:r>
            <a:r>
              <a:rPr lang="en-US" dirty="0"/>
              <a:t> </a:t>
            </a:r>
            <a:r>
              <a:rPr lang="en-US" dirty="0" err="1"/>
              <a:t>excerum</a:t>
            </a:r>
            <a:r>
              <a:rPr lang="en-US" dirty="0"/>
              <a:t> </a:t>
            </a:r>
            <a:r>
              <a:rPr lang="en-US" dirty="0" err="1"/>
              <a:t>ni</a:t>
            </a:r>
            <a:r>
              <a:rPr lang="en-US" dirty="0"/>
              <a:t>. </a:t>
            </a:r>
          </a:p>
          <a:p>
            <a:pPr lvl="0"/>
            <a:r>
              <a:rPr lang="en-US" dirty="0" err="1"/>
              <a:t>Pellentesque</a:t>
            </a:r>
            <a:r>
              <a:rPr lang="en-US" dirty="0"/>
              <a:t> </a:t>
            </a:r>
            <a:r>
              <a:rPr lang="en-US" dirty="0" err="1"/>
              <a:t>pellentesque</a:t>
            </a:r>
            <a:r>
              <a:rPr lang="en-US" dirty="0"/>
              <a:t> </a:t>
            </a:r>
            <a:r>
              <a:rPr lang="en-US" dirty="0" err="1"/>
              <a:t>egestas</a:t>
            </a:r>
            <a:r>
              <a:rPr lang="en-US" dirty="0"/>
              <a:t> </a:t>
            </a:r>
            <a:r>
              <a:rPr lang="en-US" dirty="0" err="1"/>
              <a:t>turpis</a:t>
            </a:r>
            <a:r>
              <a:rPr lang="en-US" dirty="0"/>
              <a:t>, </a:t>
            </a:r>
            <a:r>
              <a:rPr lang="en-US" dirty="0" err="1"/>
              <a:t>vel</a:t>
            </a:r>
            <a:r>
              <a:rPr lang="en-US" dirty="0"/>
              <a:t> </a:t>
            </a:r>
            <a:r>
              <a:rPr lang="en-US" dirty="0" err="1"/>
              <a:t>rhoncus</a:t>
            </a:r>
            <a:r>
              <a:rPr lang="en-US" dirty="0"/>
              <a:t> </a:t>
            </a:r>
            <a:r>
              <a:rPr lang="en-US" dirty="0" err="1"/>
              <a:t>nibh</a:t>
            </a:r>
            <a:r>
              <a:rPr lang="en-US" dirty="0"/>
              <a:t> </a:t>
            </a:r>
            <a:r>
              <a:rPr lang="en-US" dirty="0" err="1"/>
              <a:t>euismod</a:t>
            </a:r>
            <a:r>
              <a:rPr lang="en-US" dirty="0"/>
              <a:t> </a:t>
            </a:r>
            <a:r>
              <a:rPr lang="en-US" dirty="0" err="1"/>
              <a:t>vulputate</a:t>
            </a:r>
            <a:r>
              <a:rPr lang="en-US" dirty="0"/>
              <a:t>. </a:t>
            </a:r>
            <a:r>
              <a:rPr lang="en-US" dirty="0" err="1"/>
              <a:t>Pellentesque</a:t>
            </a:r>
            <a:r>
              <a:rPr lang="en-US" dirty="0"/>
              <a:t> </a:t>
            </a:r>
            <a:r>
              <a:rPr lang="en-US" dirty="0" err="1"/>
              <a:t>eu</a:t>
            </a:r>
            <a:r>
              <a:rPr lang="en-US" dirty="0"/>
              <a:t> </a:t>
            </a:r>
            <a:r>
              <a:rPr lang="en-US" dirty="0" err="1"/>
              <a:t>felis</a:t>
            </a:r>
            <a:r>
              <a:rPr lang="en-US" dirty="0"/>
              <a:t> </a:t>
            </a:r>
            <a:r>
              <a:rPr lang="en-US" dirty="0" err="1"/>
              <a:t>vestibulum</a:t>
            </a:r>
            <a:r>
              <a:rPr lang="en-US" dirty="0"/>
              <a:t>, </a:t>
            </a:r>
            <a:r>
              <a:rPr lang="en-US" dirty="0" err="1"/>
              <a:t>convallis</a:t>
            </a:r>
            <a:r>
              <a:rPr lang="en-US" dirty="0"/>
              <a:t> nisi </a:t>
            </a:r>
            <a:r>
              <a:rPr lang="en-US" dirty="0" err="1"/>
              <a:t>nec</a:t>
            </a:r>
            <a:r>
              <a:rPr lang="en-US" dirty="0"/>
              <a:t>, </a:t>
            </a:r>
            <a:r>
              <a:rPr lang="en-US" dirty="0" err="1"/>
              <a:t>lobortis</a:t>
            </a:r>
            <a:r>
              <a:rPr lang="en-US" dirty="0"/>
              <a:t> </a:t>
            </a:r>
            <a:r>
              <a:rPr lang="en-US" dirty="0" err="1"/>
              <a:t>velit</a:t>
            </a:r>
            <a:r>
              <a:rPr lang="en-US" dirty="0"/>
              <a:t>. </a:t>
            </a:r>
            <a:r>
              <a:rPr lang="en-US" dirty="0" err="1"/>
              <a:t>Suspendisse</a:t>
            </a:r>
            <a:r>
              <a:rPr lang="en-US" dirty="0"/>
              <a:t> in </a:t>
            </a:r>
            <a:r>
              <a:rPr lang="en-US" dirty="0" err="1"/>
              <a:t>turpis</a:t>
            </a:r>
            <a:r>
              <a:rPr lang="en-US" dirty="0"/>
              <a:t> </a:t>
            </a:r>
            <a:r>
              <a:rPr lang="en-US" dirty="0" err="1"/>
              <a:t>faucibus</a:t>
            </a:r>
            <a:r>
              <a:rPr lang="en-US" dirty="0"/>
              <a:t>, </a:t>
            </a:r>
            <a:r>
              <a:rPr lang="en-US" dirty="0" err="1"/>
              <a:t>faucibus</a:t>
            </a:r>
            <a:r>
              <a:rPr lang="en-US" dirty="0"/>
              <a:t> </a:t>
            </a:r>
            <a:r>
              <a:rPr lang="en-US" dirty="0" err="1"/>
              <a:t>est</a:t>
            </a:r>
            <a:r>
              <a:rPr lang="en-US" dirty="0"/>
              <a:t> a, </a:t>
            </a:r>
            <a:r>
              <a:rPr lang="en-US" dirty="0" err="1"/>
              <a:t>convallis</a:t>
            </a:r>
            <a:r>
              <a:rPr lang="en-US" dirty="0"/>
              <a:t> sem. </a:t>
            </a:r>
            <a:r>
              <a:rPr lang="en-US" dirty="0" err="1"/>
              <a:t>Nulla</a:t>
            </a:r>
            <a:r>
              <a:rPr lang="en-US" dirty="0"/>
              <a:t> </a:t>
            </a:r>
            <a:r>
              <a:rPr lang="en-US" dirty="0" err="1"/>
              <a:t>facilisi</a:t>
            </a:r>
            <a:r>
              <a:rPr lang="en-US" dirty="0"/>
              <a:t>. </a:t>
            </a:r>
            <a:r>
              <a:rPr lang="en-US" dirty="0" err="1"/>
              <a:t>Fusce</a:t>
            </a:r>
            <a:r>
              <a:rPr lang="en-US" dirty="0"/>
              <a:t> </a:t>
            </a:r>
            <a:r>
              <a:rPr lang="en-US" dirty="0" err="1"/>
              <a:t>hendrerit</a:t>
            </a:r>
            <a:r>
              <a:rPr lang="en-US" dirty="0"/>
              <a:t> </a:t>
            </a:r>
            <a:r>
              <a:rPr lang="en-US" dirty="0" err="1"/>
              <a:t>augue</a:t>
            </a:r>
            <a:r>
              <a:rPr lang="en-US" dirty="0"/>
              <a:t> </a:t>
            </a:r>
            <a:r>
              <a:rPr lang="en-US" dirty="0" err="1"/>
              <a:t>ut</a:t>
            </a:r>
            <a:r>
              <a:rPr lang="en-US" dirty="0"/>
              <a:t> </a:t>
            </a:r>
            <a:r>
              <a:rPr lang="en-US" dirty="0" err="1"/>
              <a:t>ipsum</a:t>
            </a:r>
            <a:r>
              <a:rPr lang="en-US" dirty="0"/>
              <a:t> </a:t>
            </a:r>
            <a:r>
              <a:rPr lang="en-US" dirty="0" err="1"/>
              <a:t>blandit</a:t>
            </a:r>
            <a:r>
              <a:rPr lang="en-US" dirty="0"/>
              <a:t> </a:t>
            </a:r>
            <a:r>
              <a:rPr lang="en-US" dirty="0" err="1"/>
              <a:t>posuere</a:t>
            </a:r>
            <a:r>
              <a:rPr lang="en-US" dirty="0"/>
              <a:t>. </a:t>
            </a:r>
            <a:r>
              <a:rPr lang="en-US" dirty="0" err="1"/>
              <a:t>Quisque</a:t>
            </a:r>
            <a:r>
              <a:rPr lang="en-US" dirty="0"/>
              <a:t> </a:t>
            </a:r>
            <a:r>
              <a:rPr lang="en-US" dirty="0" err="1"/>
              <a:t>egestas</a:t>
            </a:r>
            <a:r>
              <a:rPr lang="en-US" dirty="0"/>
              <a:t> tempus lacus. </a:t>
            </a:r>
            <a:r>
              <a:rPr lang="en-US" dirty="0" err="1"/>
              <a:t>Vivamus</a:t>
            </a:r>
            <a:r>
              <a:rPr lang="en-US" dirty="0"/>
              <a:t> </a:t>
            </a:r>
            <a:r>
              <a:rPr lang="en-US" dirty="0" err="1"/>
              <a:t>blandit</a:t>
            </a:r>
            <a:r>
              <a:rPr lang="en-US" dirty="0"/>
              <a:t> </a:t>
            </a:r>
            <a:r>
              <a:rPr lang="en-US" dirty="0" err="1"/>
              <a:t>pellentesque</a:t>
            </a:r>
            <a:r>
              <a:rPr lang="en-US" dirty="0"/>
              <a:t> </a:t>
            </a:r>
            <a:r>
              <a:rPr lang="en-US" dirty="0" err="1"/>
              <a:t>diam</a:t>
            </a:r>
            <a:r>
              <a:rPr lang="en-US" dirty="0"/>
              <a:t> in </a:t>
            </a:r>
            <a:r>
              <a:rPr lang="en-US" dirty="0" err="1"/>
              <a:t>imperdiet</a:t>
            </a:r>
            <a:r>
              <a:rPr lang="en-US" dirty="0"/>
              <a:t>. </a:t>
            </a:r>
            <a:r>
              <a:rPr lang="en-US" dirty="0" err="1"/>
              <a:t>Phasellus</a:t>
            </a:r>
            <a:r>
              <a:rPr lang="en-US" dirty="0"/>
              <a:t> </a:t>
            </a:r>
            <a:r>
              <a:rPr lang="en-US" dirty="0" err="1"/>
              <a:t>vehicula</a:t>
            </a:r>
            <a:r>
              <a:rPr lang="en-US" dirty="0"/>
              <a:t> et </a:t>
            </a:r>
            <a:r>
              <a:rPr lang="en-US" dirty="0" err="1"/>
              <a:t>eros</a:t>
            </a:r>
            <a:r>
              <a:rPr lang="en-US" dirty="0"/>
              <a:t> </a:t>
            </a:r>
            <a:r>
              <a:rPr lang="en-US" dirty="0" err="1"/>
              <a:t>nec</a:t>
            </a:r>
            <a:r>
              <a:rPr lang="en-US" dirty="0"/>
              <a:t> </a:t>
            </a:r>
            <a:r>
              <a:rPr lang="en-US" dirty="0" err="1"/>
              <a:t>posuere</a:t>
            </a:r>
            <a:r>
              <a:rPr lang="en-US" dirty="0"/>
              <a:t>. </a:t>
            </a:r>
            <a:r>
              <a:rPr lang="en-US" dirty="0" err="1"/>
              <a:t>Nulla</a:t>
            </a:r>
            <a:r>
              <a:rPr lang="en-US" dirty="0"/>
              <a:t> </a:t>
            </a:r>
            <a:r>
              <a:rPr lang="en-US" dirty="0" err="1"/>
              <a:t>facilisis</a:t>
            </a:r>
            <a:r>
              <a:rPr lang="en-US" dirty="0"/>
              <a:t> </a:t>
            </a:r>
            <a:r>
              <a:rPr lang="en-US" dirty="0" err="1"/>
              <a:t>urna</a:t>
            </a:r>
            <a:r>
              <a:rPr lang="en-US" dirty="0"/>
              <a:t> </a:t>
            </a:r>
            <a:r>
              <a:rPr lang="en-US" dirty="0" err="1"/>
              <a:t>faucibus</a:t>
            </a:r>
            <a:r>
              <a:rPr lang="en-US" dirty="0"/>
              <a:t> </a:t>
            </a:r>
            <a:r>
              <a:rPr lang="en-US" dirty="0" err="1"/>
              <a:t>mattis</a:t>
            </a:r>
            <a:r>
              <a:rPr lang="en-US" dirty="0"/>
              <a:t> </a:t>
            </a:r>
            <a:r>
              <a:rPr lang="en-US" dirty="0" err="1"/>
              <a:t>dignissim</a:t>
            </a:r>
            <a:r>
              <a:rPr lang="en-US" dirty="0"/>
              <a:t>. </a:t>
            </a:r>
            <a:r>
              <a:rPr lang="en-US" dirty="0" err="1"/>
              <a:t>Fusce</a:t>
            </a:r>
            <a:r>
              <a:rPr lang="en-US" dirty="0"/>
              <a:t> </a:t>
            </a:r>
            <a:r>
              <a:rPr lang="en-US" dirty="0" err="1"/>
              <a:t>auctor</a:t>
            </a:r>
            <a:r>
              <a:rPr lang="en-US" dirty="0"/>
              <a:t> </a:t>
            </a:r>
            <a:r>
              <a:rPr lang="en-US" dirty="0" err="1"/>
              <a:t>nulla</a:t>
            </a:r>
            <a:r>
              <a:rPr lang="en-US" dirty="0"/>
              <a:t> </a:t>
            </a:r>
            <a:r>
              <a:rPr lang="en-US" dirty="0" err="1"/>
              <a:t>eu</a:t>
            </a:r>
            <a:r>
              <a:rPr lang="en-US" dirty="0"/>
              <a:t> libero </a:t>
            </a:r>
            <a:r>
              <a:rPr lang="en-US" dirty="0" err="1"/>
              <a:t>finibus</a:t>
            </a:r>
            <a:r>
              <a:rPr lang="en-US" dirty="0"/>
              <a:t> </a:t>
            </a:r>
            <a:r>
              <a:rPr lang="en-US" dirty="0" err="1"/>
              <a:t>placerat</a:t>
            </a:r>
            <a:r>
              <a:rPr lang="en-US" dirty="0"/>
              <a:t>.</a:t>
            </a:r>
          </a:p>
        </p:txBody>
      </p:sp>
      <p:sp>
        <p:nvSpPr>
          <p:cNvPr id="25"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16" name="Picture Placeholder 2"/>
          <p:cNvSpPr>
            <a:spLocks noGrp="1" noChangeAspect="1"/>
          </p:cNvSpPr>
          <p:nvPr>
            <p:ph type="pic" idx="13"/>
          </p:nvPr>
        </p:nvSpPr>
        <p:spPr>
          <a:xfrm>
            <a:off x="4056777" y="961466"/>
            <a:ext cx="2155249" cy="4624073"/>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18" name="Picture Placeholder 2"/>
          <p:cNvSpPr>
            <a:spLocks noGrp="1" noChangeAspect="1"/>
          </p:cNvSpPr>
          <p:nvPr>
            <p:ph type="pic" idx="1"/>
          </p:nvPr>
        </p:nvSpPr>
        <p:spPr>
          <a:xfrm>
            <a:off x="6322596" y="962912"/>
            <a:ext cx="2189391" cy="4622627"/>
          </a:xfrm>
          <a:prstGeom prst="rect">
            <a:avLst/>
          </a:prstGeom>
          <a:solidFill>
            <a:schemeClr val="bg1">
              <a:lumMod val="95000"/>
            </a:schemeClr>
          </a:solidFill>
        </p:spPr>
        <p:txBody>
          <a:bodyPr anchor="t">
            <a:normAutofit/>
          </a:bodyPr>
          <a:lstStyle>
            <a:lvl1pPr marL="0" indent="0">
              <a:buNone/>
              <a:defRPr sz="120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30" name="Text Placeholder 3"/>
          <p:cNvSpPr>
            <a:spLocks noGrp="1"/>
          </p:cNvSpPr>
          <p:nvPr>
            <p:ph type="body" sz="half" idx="16" hasCustomPrompt="1"/>
          </p:nvPr>
        </p:nvSpPr>
        <p:spPr>
          <a:xfrm>
            <a:off x="4056777" y="5735335"/>
            <a:ext cx="2155249" cy="269811"/>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31" name="Text Placeholder 3"/>
          <p:cNvSpPr>
            <a:spLocks noGrp="1"/>
          </p:cNvSpPr>
          <p:nvPr>
            <p:ph type="body" sz="half" idx="17" hasCustomPrompt="1"/>
          </p:nvPr>
        </p:nvSpPr>
        <p:spPr>
          <a:xfrm>
            <a:off x="6322597" y="5735335"/>
            <a:ext cx="2189389" cy="269811"/>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Tree>
    <p:extLst>
      <p:ext uri="{BB962C8B-B14F-4D97-AF65-F5344CB8AC3E}">
        <p14:creationId xmlns:p14="http://schemas.microsoft.com/office/powerpoint/2010/main" val="650586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9665" y="-5881"/>
            <a:ext cx="9163665" cy="6872211"/>
          </a:xfrm>
          <a:prstGeom prst="rect">
            <a:avLst/>
          </a:prstGeom>
        </p:spPr>
      </p:pic>
      <p:sp>
        <p:nvSpPr>
          <p:cNvPr id="10" name="Rectangle 9"/>
          <p:cNvSpPr/>
          <p:nvPr userDrawn="1"/>
        </p:nvSpPr>
        <p:spPr>
          <a:xfrm>
            <a:off x="201478" y="-6148"/>
            <a:ext cx="8772041" cy="68727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6" algn="ctr"/>
            <a:r>
              <a:rPr lang="en-US" dirty="0"/>
              <a:t>‘</a:t>
            </a:r>
          </a:p>
        </p:txBody>
      </p:sp>
      <p:pic>
        <p:nvPicPr>
          <p:cNvPr id="12" name="Picture 11"/>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628650" y="204428"/>
            <a:ext cx="1865601" cy="315398"/>
          </a:xfrm>
          <a:prstGeom prst="rect">
            <a:avLst/>
          </a:prstGeom>
        </p:spPr>
      </p:pic>
      <p:cxnSp>
        <p:nvCxnSpPr>
          <p:cNvPr id="13" name="Straight Connector 12"/>
          <p:cNvCxnSpPr/>
          <p:nvPr userDrawn="1"/>
        </p:nvCxnSpPr>
        <p:spPr>
          <a:xfrm>
            <a:off x="628650" y="6248472"/>
            <a:ext cx="7890681" cy="1"/>
          </a:xfrm>
          <a:prstGeom prst="line">
            <a:avLst/>
          </a:prstGeom>
          <a:ln w="19050">
            <a:solidFill>
              <a:srgbClr val="C0C0C0"/>
            </a:solidFill>
            <a:prstDash val="sysDot"/>
          </a:ln>
        </p:spPr>
        <p:style>
          <a:lnRef idx="1">
            <a:schemeClr val="accent1"/>
          </a:lnRef>
          <a:fillRef idx="0">
            <a:schemeClr val="accent1"/>
          </a:fillRef>
          <a:effectRef idx="0">
            <a:schemeClr val="accent1"/>
          </a:effectRef>
          <a:fontRef idx="minor">
            <a:schemeClr val="tx1"/>
          </a:fontRef>
        </p:style>
      </p:cxnSp>
      <p:pic>
        <p:nvPicPr>
          <p:cNvPr id="14" name="Picture 13"/>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628650" y="6359092"/>
            <a:ext cx="780724" cy="288807"/>
          </a:xfrm>
          <a:prstGeom prst="rect">
            <a:avLst/>
          </a:prstGeom>
        </p:spPr>
      </p:pic>
      <p:sp>
        <p:nvSpPr>
          <p:cNvPr id="15" name="Slide Number Placeholder 5"/>
          <p:cNvSpPr>
            <a:spLocks noGrp="1"/>
          </p:cNvSpPr>
          <p:nvPr>
            <p:ph type="sldNum" sz="quarter" idx="4"/>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Tree>
    <p:extLst>
      <p:ext uri="{BB962C8B-B14F-4D97-AF65-F5344CB8AC3E}">
        <p14:creationId xmlns:p14="http://schemas.microsoft.com/office/powerpoint/2010/main" val="1442484165"/>
      </p:ext>
    </p:extLst>
  </p:cSld>
  <p:clrMap bg1="lt1" tx1="dk1" bg2="lt2" tx2="dk2" accent1="accent1" accent2="accent2" accent3="accent3" accent4="accent4" accent5="accent5" accent6="accent6" hlink="hlink" folHlink="folHlink"/>
  <p:sldLayoutIdLst>
    <p:sldLayoutId id="2147483661" r:id="rId1"/>
    <p:sldLayoutId id="2147483666" r:id="rId2"/>
    <p:sldLayoutId id="2147483663" r:id="rId3"/>
    <p:sldLayoutId id="2147483665" r:id="rId4"/>
    <p:sldLayoutId id="2147483664" r:id="rId5"/>
    <p:sldLayoutId id="2147483672" r:id="rId6"/>
    <p:sldLayoutId id="2147483669" r:id="rId7"/>
    <p:sldLayoutId id="2147483668" r:id="rId8"/>
    <p:sldLayoutId id="2147483673" r:id="rId9"/>
    <p:sldLayoutId id="2147483674" r:id="rId10"/>
    <p:sldLayoutId id="2147483662" r:id="rId11"/>
    <p:sldLayoutId id="2147483670" r:id="rId12"/>
    <p:sldLayoutId id="2147483671"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ori.hhs.gov/content/Chapter-6-Data-Management-Practices-Introductio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ori.hhs.gov/content/Chapter-6-Data-Management-" TargetMode="External"/><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686846" y="4860049"/>
            <a:ext cx="6612962" cy="1540751"/>
          </a:xfrm>
        </p:spPr>
        <p:txBody>
          <a:bodyPr>
            <a:noAutofit/>
          </a:bodyPr>
          <a:lstStyle/>
          <a:p>
            <a:r>
              <a:rPr lang="en-US" sz="3200" dirty="0"/>
              <a:t>Data Management</a:t>
            </a:r>
          </a:p>
          <a:p>
            <a:pPr algn="r"/>
            <a:r>
              <a:rPr lang="en-US" dirty="0"/>
              <a:t>Information for this module came from the </a:t>
            </a:r>
          </a:p>
          <a:p>
            <a:pPr algn="r"/>
            <a:r>
              <a:rPr lang="en-US" dirty="0"/>
              <a:t>Office of Research Integrity </a:t>
            </a:r>
          </a:p>
          <a:p>
            <a:pPr algn="r"/>
            <a:r>
              <a:rPr lang="en-US" dirty="0">
                <a:hlinkClick r:id="rId2"/>
              </a:rPr>
              <a:t>https://ori.hhs.gov/content/Chapter-6-Data-Management-Practices-Introduction</a:t>
            </a:r>
            <a:endParaRPr lang="en-US" dirty="0"/>
          </a:p>
        </p:txBody>
      </p:sp>
    </p:spTree>
    <p:extLst>
      <p:ext uri="{BB962C8B-B14F-4D97-AF65-F5344CB8AC3E}">
        <p14:creationId xmlns:p14="http://schemas.microsoft.com/office/powerpoint/2010/main" val="1994644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34649" y="1098909"/>
            <a:ext cx="6599639" cy="4760147"/>
          </a:xfrm>
        </p:spPr>
        <p:txBody>
          <a:bodyPr>
            <a:noAutofit/>
          </a:bodyPr>
          <a:lstStyle/>
          <a:p>
            <a:r>
              <a:rPr lang="en-US" sz="3200" dirty="0">
                <a:solidFill>
                  <a:srgbClr val="C00000"/>
                </a:solidFill>
              </a:rPr>
              <a:t>Storage of Data</a:t>
            </a:r>
          </a:p>
          <a:p>
            <a:r>
              <a:rPr lang="en-US" sz="2800" dirty="0">
                <a:solidFill>
                  <a:schemeClr val="tx1"/>
                </a:solidFill>
              </a:rPr>
              <a:t>Data storage refers to the maintenance of electronic and non-electronic data and issues related to confidentiality, security, and preservation.</a:t>
            </a:r>
          </a:p>
          <a:p>
            <a:pPr marL="461963" indent="-461963"/>
            <a:r>
              <a:rPr lang="en-US" sz="2800" dirty="0">
                <a:solidFill>
                  <a:schemeClr val="tx1"/>
                </a:solidFill>
              </a:rPr>
              <a:t>-    </a:t>
            </a:r>
            <a:r>
              <a:rPr lang="en-US" sz="2600" dirty="0">
                <a:solidFill>
                  <a:schemeClr val="tx1"/>
                </a:solidFill>
              </a:rPr>
              <a:t>Non-electronic data can exist in paper files, journals, laboratory notebooks</a:t>
            </a:r>
          </a:p>
          <a:p>
            <a:pPr marL="461963" indent="-461963"/>
            <a:r>
              <a:rPr lang="en-US" sz="2600" dirty="0">
                <a:solidFill>
                  <a:schemeClr val="tx1"/>
                </a:solidFill>
              </a:rPr>
              <a:t>-    Electronic data can exist in the form of an electronic file, videotapes, DVDs, etc.</a:t>
            </a:r>
          </a:p>
        </p:txBody>
      </p:sp>
      <p:sp>
        <p:nvSpPr>
          <p:cNvPr id="4" name="Slide Number Placeholder 3"/>
          <p:cNvSpPr>
            <a:spLocks noGrp="1"/>
          </p:cNvSpPr>
          <p:nvPr>
            <p:ph type="sldNum" sz="quarter" idx="12"/>
          </p:nvPr>
        </p:nvSpPr>
        <p:spPr/>
        <p:txBody>
          <a:bodyPr/>
          <a:lstStyle/>
          <a:p>
            <a:fld id="{935F4044-894B-B74C-BA70-A76DFBF02618}" type="slidenum">
              <a:rPr lang="en-US" smtClean="0"/>
              <a:pPr/>
              <a:t>10</a:t>
            </a:fld>
            <a:endParaRPr lang="en-US" dirty="0"/>
          </a:p>
        </p:txBody>
      </p:sp>
    </p:spTree>
    <p:extLst>
      <p:ext uri="{BB962C8B-B14F-4D97-AF65-F5344CB8AC3E}">
        <p14:creationId xmlns:p14="http://schemas.microsoft.com/office/powerpoint/2010/main" val="164723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3464" y="1065859"/>
            <a:ext cx="6599639" cy="4760147"/>
          </a:xfrm>
        </p:spPr>
        <p:txBody>
          <a:bodyPr>
            <a:noAutofit/>
          </a:bodyPr>
          <a:lstStyle/>
          <a:p>
            <a:r>
              <a:rPr lang="en-US" sz="3200" dirty="0">
                <a:solidFill>
                  <a:srgbClr val="C00000"/>
                </a:solidFill>
              </a:rPr>
              <a:t>Storage of Data - Integrity</a:t>
            </a:r>
          </a:p>
          <a:p>
            <a:r>
              <a:rPr lang="en-US" sz="2800" dirty="0">
                <a:solidFill>
                  <a:schemeClr val="tx1"/>
                </a:solidFill>
              </a:rPr>
              <a:t>Data integrity should be considered initially as part of the instigation of the project.</a:t>
            </a:r>
          </a:p>
          <a:p>
            <a:pPr marL="457200" indent="-457200">
              <a:buFontTx/>
              <a:buChar char="-"/>
            </a:pPr>
            <a:r>
              <a:rPr lang="en-US" sz="2400" dirty="0">
                <a:solidFill>
                  <a:schemeClr val="tx1"/>
                </a:solidFill>
              </a:rPr>
              <a:t>Storage capacity is enough to store your data</a:t>
            </a:r>
          </a:p>
          <a:p>
            <a:pPr marL="457200" indent="-457200">
              <a:buFontTx/>
              <a:buChar char="-"/>
            </a:pPr>
            <a:r>
              <a:rPr lang="en-US" sz="2400" dirty="0">
                <a:solidFill>
                  <a:schemeClr val="tx1"/>
                </a:solidFill>
              </a:rPr>
              <a:t>Storage solution is reliable</a:t>
            </a:r>
          </a:p>
          <a:p>
            <a:pPr marL="457200" indent="-457200">
              <a:buFontTx/>
              <a:buChar char="-"/>
            </a:pPr>
            <a:r>
              <a:rPr lang="en-US" sz="2400" dirty="0">
                <a:solidFill>
                  <a:schemeClr val="tx1"/>
                </a:solidFill>
              </a:rPr>
              <a:t>How long the data will be kept</a:t>
            </a:r>
          </a:p>
          <a:p>
            <a:pPr marL="457200" indent="-457200">
              <a:buFontTx/>
              <a:buChar char="-"/>
            </a:pPr>
            <a:r>
              <a:rPr lang="en-US" sz="2400" dirty="0">
                <a:solidFill>
                  <a:schemeClr val="tx1"/>
                </a:solidFill>
              </a:rPr>
              <a:t>Who will input the data and who checks on the accuracy of the data</a:t>
            </a:r>
          </a:p>
          <a:p>
            <a:pPr marL="457200" indent="-457200">
              <a:buFontTx/>
              <a:buChar char="-"/>
            </a:pPr>
            <a:r>
              <a:rPr lang="en-US" sz="2400" dirty="0">
                <a:solidFill>
                  <a:schemeClr val="tx1"/>
                </a:solidFill>
              </a:rPr>
              <a:t>Do you need data handling processes/procedures</a:t>
            </a:r>
          </a:p>
        </p:txBody>
      </p:sp>
      <p:sp>
        <p:nvSpPr>
          <p:cNvPr id="4" name="Slide Number Placeholder 3"/>
          <p:cNvSpPr>
            <a:spLocks noGrp="1"/>
          </p:cNvSpPr>
          <p:nvPr>
            <p:ph type="sldNum" sz="quarter" idx="12"/>
          </p:nvPr>
        </p:nvSpPr>
        <p:spPr/>
        <p:txBody>
          <a:bodyPr/>
          <a:lstStyle/>
          <a:p>
            <a:fld id="{935F4044-894B-B74C-BA70-A76DFBF02618}" type="slidenum">
              <a:rPr lang="en-US" smtClean="0"/>
              <a:pPr/>
              <a:t>11</a:t>
            </a:fld>
            <a:endParaRPr lang="en-US" dirty="0"/>
          </a:p>
        </p:txBody>
      </p:sp>
    </p:spTree>
    <p:extLst>
      <p:ext uri="{BB962C8B-B14F-4D97-AF65-F5344CB8AC3E}">
        <p14:creationId xmlns:p14="http://schemas.microsoft.com/office/powerpoint/2010/main" val="3253027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3464" y="980703"/>
            <a:ext cx="6599639" cy="4760147"/>
          </a:xfrm>
        </p:spPr>
        <p:txBody>
          <a:bodyPr>
            <a:noAutofit/>
          </a:bodyPr>
          <a:lstStyle/>
          <a:p>
            <a:r>
              <a:rPr lang="en-US" sz="3200" dirty="0">
                <a:solidFill>
                  <a:srgbClr val="C00000"/>
                </a:solidFill>
              </a:rPr>
              <a:t>Storage of Data – Other Issues to Consider</a:t>
            </a:r>
          </a:p>
          <a:p>
            <a:pPr marL="457200" indent="-457200">
              <a:buFont typeface="Arial" panose="020B0604020202020204" pitchFamily="34" charset="0"/>
              <a:buChar char="•"/>
            </a:pPr>
            <a:r>
              <a:rPr lang="en-US" sz="2400" dirty="0">
                <a:solidFill>
                  <a:schemeClr val="tx1"/>
                </a:solidFill>
              </a:rPr>
              <a:t>Use logins and passwords</a:t>
            </a:r>
          </a:p>
          <a:p>
            <a:pPr marL="457200" indent="-457200">
              <a:buFont typeface="Arial" panose="020B0604020202020204" pitchFamily="34" charset="0"/>
              <a:buChar char="•"/>
            </a:pPr>
            <a:r>
              <a:rPr lang="en-US" sz="2400" dirty="0">
                <a:solidFill>
                  <a:schemeClr val="tx1"/>
                </a:solidFill>
              </a:rPr>
              <a:t>Manage access rights</a:t>
            </a:r>
          </a:p>
          <a:p>
            <a:pPr marL="457200" indent="-457200">
              <a:buFont typeface="Arial" panose="020B0604020202020204" pitchFamily="34" charset="0"/>
              <a:buChar char="•"/>
            </a:pPr>
            <a:r>
              <a:rPr lang="en-US" sz="2400" dirty="0">
                <a:solidFill>
                  <a:schemeClr val="tx1"/>
                </a:solidFill>
              </a:rPr>
              <a:t>Update virus protection regularly</a:t>
            </a:r>
          </a:p>
          <a:p>
            <a:pPr marL="457200" indent="-457200">
              <a:buFont typeface="Arial" panose="020B0604020202020204" pitchFamily="34" charset="0"/>
              <a:buChar char="•"/>
            </a:pPr>
            <a:r>
              <a:rPr lang="en-US" sz="2400" dirty="0">
                <a:solidFill>
                  <a:schemeClr val="tx1"/>
                </a:solidFill>
              </a:rPr>
              <a:t>Limit physical access to computer equipment</a:t>
            </a:r>
          </a:p>
          <a:p>
            <a:pPr marL="457200" indent="-457200">
              <a:buFont typeface="Arial" panose="020B0604020202020204" pitchFamily="34" charset="0"/>
              <a:buChar char="•"/>
            </a:pPr>
            <a:r>
              <a:rPr lang="en-US" sz="2400" dirty="0">
                <a:solidFill>
                  <a:schemeClr val="tx1"/>
                </a:solidFill>
              </a:rPr>
              <a:t>Ensure data recoverability</a:t>
            </a:r>
          </a:p>
          <a:p>
            <a:pPr marL="457200" indent="-457200">
              <a:buFont typeface="Arial" panose="020B0604020202020204" pitchFamily="34" charset="0"/>
              <a:buChar char="•"/>
            </a:pPr>
            <a:r>
              <a:rPr lang="en-US" sz="2400" dirty="0">
                <a:solidFill>
                  <a:schemeClr val="tx1"/>
                </a:solidFill>
              </a:rPr>
              <a:t>Update electronic storage media to avoid outdated storage/retrieval devices</a:t>
            </a:r>
          </a:p>
          <a:p>
            <a:pPr marL="457200" indent="-457200">
              <a:buFont typeface="Arial" panose="020B0604020202020204" pitchFamily="34" charset="0"/>
              <a:buChar char="•"/>
            </a:pPr>
            <a:r>
              <a:rPr lang="en-US" sz="2400" dirty="0">
                <a:solidFill>
                  <a:schemeClr val="tx1"/>
                </a:solidFill>
              </a:rPr>
              <a:t>Backup files in secured multiple locations</a:t>
            </a:r>
          </a:p>
          <a:p>
            <a:pPr marL="457200" indent="-457200">
              <a:buFont typeface="Arial" panose="020B0604020202020204" pitchFamily="34" charset="0"/>
              <a:buChar char="•"/>
            </a:pPr>
            <a:r>
              <a:rPr lang="en-US" sz="2400" dirty="0">
                <a:solidFill>
                  <a:schemeClr val="tx1"/>
                </a:solidFill>
              </a:rPr>
              <a:t>Encrypt files</a:t>
            </a:r>
          </a:p>
          <a:p>
            <a:pPr marL="457200" indent="-457200">
              <a:buFont typeface="Arial" panose="020B0604020202020204" pitchFamily="34" charset="0"/>
              <a:buChar char="•"/>
            </a:pPr>
            <a:r>
              <a:rPr lang="en-US" sz="2400" dirty="0">
                <a:solidFill>
                  <a:schemeClr val="tx1"/>
                </a:solidFill>
              </a:rPr>
              <a:t>Record date and time when a piece of electronic data was originally recorded</a:t>
            </a:r>
          </a:p>
        </p:txBody>
      </p:sp>
      <p:sp>
        <p:nvSpPr>
          <p:cNvPr id="4" name="Slide Number Placeholder 3"/>
          <p:cNvSpPr>
            <a:spLocks noGrp="1"/>
          </p:cNvSpPr>
          <p:nvPr>
            <p:ph type="sldNum" sz="quarter" idx="12"/>
          </p:nvPr>
        </p:nvSpPr>
        <p:spPr/>
        <p:txBody>
          <a:bodyPr/>
          <a:lstStyle/>
          <a:p>
            <a:fld id="{935F4044-894B-B74C-BA70-A76DFBF02618}" type="slidenum">
              <a:rPr lang="en-US" smtClean="0"/>
              <a:pPr/>
              <a:t>12</a:t>
            </a:fld>
            <a:endParaRPr lang="en-US" dirty="0"/>
          </a:p>
        </p:txBody>
      </p:sp>
    </p:spTree>
    <p:extLst>
      <p:ext uri="{BB962C8B-B14F-4D97-AF65-F5344CB8AC3E}">
        <p14:creationId xmlns:p14="http://schemas.microsoft.com/office/powerpoint/2010/main" val="2360946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3464" y="1170151"/>
            <a:ext cx="6599639" cy="5255024"/>
          </a:xfrm>
        </p:spPr>
        <p:txBody>
          <a:bodyPr>
            <a:noAutofit/>
          </a:bodyPr>
          <a:lstStyle/>
          <a:p>
            <a:r>
              <a:rPr lang="en-US" sz="3200" dirty="0">
                <a:solidFill>
                  <a:srgbClr val="C00000"/>
                </a:solidFill>
              </a:rPr>
              <a:t>Storage of Data – Configuration </a:t>
            </a:r>
            <a:r>
              <a:rPr lang="en-US" sz="2800" dirty="0" err="1">
                <a:solidFill>
                  <a:schemeClr val="tx1"/>
                </a:solidFill>
              </a:rPr>
              <a:t>Configuration</a:t>
            </a:r>
            <a:r>
              <a:rPr lang="en-US" sz="2800" dirty="0">
                <a:solidFill>
                  <a:schemeClr val="tx1"/>
                </a:solidFill>
              </a:rPr>
              <a:t> management is keeping track of various ways the data is stored and used in order to ensure data integrity</a:t>
            </a:r>
          </a:p>
          <a:p>
            <a:pPr marL="461963" lvl="1" indent="-461963">
              <a:buFont typeface="Wingdings" panose="05000000000000000000" pitchFamily="2" charset="2"/>
              <a:buChar char="§"/>
            </a:pPr>
            <a:r>
              <a:rPr lang="en-US" sz="2200" dirty="0">
                <a:solidFill>
                  <a:schemeClr val="tx1"/>
                </a:solidFill>
                <a:latin typeface="Museo Slab 300"/>
              </a:rPr>
              <a:t>During the initial stage of the project the data could be stored in paper format (e.g., notes, laboratory notebooks)</a:t>
            </a:r>
          </a:p>
          <a:p>
            <a:pPr marL="461963" lvl="1" indent="-461963">
              <a:buFont typeface="Wingdings" panose="05000000000000000000" pitchFamily="2" charset="2"/>
              <a:buChar char="§"/>
            </a:pPr>
            <a:r>
              <a:rPr lang="en-US" sz="2200" dirty="0">
                <a:solidFill>
                  <a:schemeClr val="tx1"/>
                </a:solidFill>
                <a:latin typeface="Museo Slab 300"/>
              </a:rPr>
              <a:t>Data can then be transferred to an electronic format </a:t>
            </a:r>
          </a:p>
          <a:p>
            <a:pPr marL="461963" lvl="1" indent="-461963">
              <a:buFont typeface="Wingdings" panose="05000000000000000000" pitchFamily="2" charset="2"/>
              <a:buChar char="§"/>
            </a:pPr>
            <a:r>
              <a:rPr lang="en-US" sz="2200" dirty="0">
                <a:solidFill>
                  <a:schemeClr val="tx1"/>
                </a:solidFill>
                <a:latin typeface="Museo Slab 300"/>
              </a:rPr>
              <a:t>Electronic data could then be analyzed and graphs and charts produced in yet another type of format</a:t>
            </a:r>
          </a:p>
          <a:p>
            <a:pPr marL="914400" lvl="1" indent="-457200">
              <a:buFont typeface="Wingdings" panose="05000000000000000000" pitchFamily="2" charset="2"/>
              <a:buChar char="§"/>
            </a:pPr>
            <a:endParaRPr lang="en-US" dirty="0">
              <a:solidFill>
                <a:srgbClr val="FF0000"/>
              </a:solidFill>
            </a:endParaRPr>
          </a:p>
        </p:txBody>
      </p:sp>
      <p:sp>
        <p:nvSpPr>
          <p:cNvPr id="4" name="Slide Number Placeholder 3"/>
          <p:cNvSpPr>
            <a:spLocks noGrp="1"/>
          </p:cNvSpPr>
          <p:nvPr>
            <p:ph type="sldNum" sz="quarter" idx="12"/>
          </p:nvPr>
        </p:nvSpPr>
        <p:spPr/>
        <p:txBody>
          <a:bodyPr/>
          <a:lstStyle/>
          <a:p>
            <a:fld id="{935F4044-894B-B74C-BA70-A76DFBF02618}" type="slidenum">
              <a:rPr lang="en-US" smtClean="0"/>
              <a:pPr/>
              <a:t>13</a:t>
            </a:fld>
            <a:endParaRPr lang="en-US" dirty="0"/>
          </a:p>
        </p:txBody>
      </p:sp>
    </p:spTree>
    <p:extLst>
      <p:ext uri="{BB962C8B-B14F-4D97-AF65-F5344CB8AC3E}">
        <p14:creationId xmlns:p14="http://schemas.microsoft.com/office/powerpoint/2010/main" val="29321714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35F4044-894B-B74C-BA70-A76DFBF02618}" type="slidenum">
              <a:rPr lang="en-US" smtClean="0"/>
              <a:pPr/>
              <a:t>14</a:t>
            </a:fld>
            <a:endParaRPr lang="en-US" dirty="0"/>
          </a:p>
        </p:txBody>
      </p:sp>
      <p:pic>
        <p:nvPicPr>
          <p:cNvPr id="3074" name="Picture 2" descr="https://ori.hhs.gov/images/RCRintro/c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45009" y="1003162"/>
            <a:ext cx="4099140" cy="506753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749598" y="5975200"/>
            <a:ext cx="5057731" cy="830997"/>
          </a:xfrm>
          <a:prstGeom prst="rect">
            <a:avLst/>
          </a:prstGeom>
          <a:noFill/>
        </p:spPr>
        <p:txBody>
          <a:bodyPr wrap="none" rtlCol="0">
            <a:spAutoFit/>
          </a:bodyPr>
          <a:lstStyle/>
          <a:p>
            <a:r>
              <a:rPr lang="en-US" sz="1600" dirty="0"/>
              <a:t>Reproduced from the Office of Research Integrity</a:t>
            </a:r>
          </a:p>
          <a:p>
            <a:r>
              <a:rPr lang="en-US" sz="1600" dirty="0">
                <a:hlinkClick r:id="rId3"/>
              </a:rPr>
              <a:t>https://ori.hhs.gov/content/Chapter-6-Data-Management-</a:t>
            </a:r>
            <a:endParaRPr lang="en-US" sz="1600" dirty="0"/>
          </a:p>
          <a:p>
            <a:r>
              <a:rPr lang="en-US" sz="1600" dirty="0"/>
              <a:t>Practices-Introduction</a:t>
            </a:r>
          </a:p>
        </p:txBody>
      </p:sp>
    </p:spTree>
    <p:extLst>
      <p:ext uri="{BB962C8B-B14F-4D97-AF65-F5344CB8AC3E}">
        <p14:creationId xmlns:p14="http://schemas.microsoft.com/office/powerpoint/2010/main" val="37941692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864" y="1198665"/>
            <a:ext cx="6599639" cy="3970422"/>
          </a:xfrm>
        </p:spPr>
        <p:txBody>
          <a:bodyPr>
            <a:normAutofit/>
          </a:bodyPr>
          <a:lstStyle/>
          <a:p>
            <a:r>
              <a:rPr lang="en-US" sz="3200" dirty="0">
                <a:solidFill>
                  <a:srgbClr val="C00000"/>
                </a:solidFill>
              </a:rPr>
              <a:t>Cartoon Questions</a:t>
            </a:r>
          </a:p>
          <a:p>
            <a:pPr indent="461963">
              <a:buFont typeface="Arial" panose="020B0604020202020204" pitchFamily="34" charset="0"/>
              <a:buChar char="•"/>
            </a:pPr>
            <a:r>
              <a:rPr lang="en-US" sz="2800" dirty="0">
                <a:solidFill>
                  <a:schemeClr val="tx1"/>
                </a:solidFill>
              </a:rPr>
              <a:t>What is happening in the cartoon?</a:t>
            </a:r>
          </a:p>
          <a:p>
            <a:pPr indent="461963">
              <a:buFont typeface="Arial" panose="020B0604020202020204" pitchFamily="34" charset="0"/>
              <a:buChar char="•"/>
            </a:pPr>
            <a:r>
              <a:rPr lang="en-US" sz="2800" dirty="0">
                <a:solidFill>
                  <a:schemeClr val="tx1"/>
                </a:solidFill>
              </a:rPr>
              <a:t>Who is the owner of the data?</a:t>
            </a:r>
          </a:p>
          <a:p>
            <a:pPr marL="461963" indent="-461963">
              <a:buFont typeface="Arial" panose="020B0604020202020204" pitchFamily="34" charset="0"/>
              <a:buChar char="•"/>
            </a:pPr>
            <a:r>
              <a:rPr lang="en-US" sz="2800" dirty="0">
                <a:solidFill>
                  <a:schemeClr val="tx1"/>
                </a:solidFill>
              </a:rPr>
              <a:t>What about making copies of the data?</a:t>
            </a:r>
          </a:p>
          <a:p>
            <a:pPr indent="461963"/>
            <a:endParaRPr lang="en-US" sz="2800" dirty="0">
              <a:solidFill>
                <a:schemeClr val="tx1"/>
              </a:solidFill>
            </a:endParaRPr>
          </a:p>
          <a:p>
            <a:pPr indent="461963"/>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935F4044-894B-B74C-BA70-A76DFBF02618}" type="slidenum">
              <a:rPr lang="en-US" smtClean="0"/>
              <a:pPr/>
              <a:t>15</a:t>
            </a:fld>
            <a:endParaRPr lang="en-US" dirty="0"/>
          </a:p>
        </p:txBody>
      </p:sp>
    </p:spTree>
    <p:extLst>
      <p:ext uri="{BB962C8B-B14F-4D97-AF65-F5344CB8AC3E}">
        <p14:creationId xmlns:p14="http://schemas.microsoft.com/office/powerpoint/2010/main" val="122932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3464" y="1173676"/>
            <a:ext cx="6599639" cy="4760147"/>
          </a:xfrm>
        </p:spPr>
        <p:txBody>
          <a:bodyPr>
            <a:noAutofit/>
          </a:bodyPr>
          <a:lstStyle/>
          <a:p>
            <a:r>
              <a:rPr lang="en-US" sz="3200" dirty="0">
                <a:solidFill>
                  <a:srgbClr val="C00000"/>
                </a:solidFill>
              </a:rPr>
              <a:t>Data Ownership</a:t>
            </a:r>
          </a:p>
          <a:p>
            <a:r>
              <a:rPr lang="en-US" sz="2800" dirty="0">
                <a:solidFill>
                  <a:schemeClr val="tx1"/>
                </a:solidFill>
              </a:rPr>
              <a:t>Data is a product resulting from research. It is often thought that the person conducting and producing the data owns the data. However, funding agencies, institutions and sources where the data was obtained can determine otherwise.</a:t>
            </a:r>
          </a:p>
          <a:p>
            <a:pPr algn="ctr"/>
            <a:endParaRPr lang="en-US" sz="2200" dirty="0">
              <a:solidFill>
                <a:srgbClr val="FF0000"/>
              </a:solidFill>
            </a:endParaRPr>
          </a:p>
        </p:txBody>
      </p:sp>
      <p:sp>
        <p:nvSpPr>
          <p:cNvPr id="4" name="Slide Number Placeholder 3"/>
          <p:cNvSpPr>
            <a:spLocks noGrp="1"/>
          </p:cNvSpPr>
          <p:nvPr>
            <p:ph type="sldNum" sz="quarter" idx="12"/>
          </p:nvPr>
        </p:nvSpPr>
        <p:spPr/>
        <p:txBody>
          <a:bodyPr/>
          <a:lstStyle/>
          <a:p>
            <a:fld id="{935F4044-894B-B74C-BA70-A76DFBF02618}" type="slidenum">
              <a:rPr lang="en-US" smtClean="0"/>
              <a:pPr/>
              <a:t>16</a:t>
            </a:fld>
            <a:endParaRPr lang="en-US" dirty="0"/>
          </a:p>
        </p:txBody>
      </p:sp>
    </p:spTree>
    <p:extLst>
      <p:ext uri="{BB962C8B-B14F-4D97-AF65-F5344CB8AC3E}">
        <p14:creationId xmlns:p14="http://schemas.microsoft.com/office/powerpoint/2010/main" val="19472289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864" y="1168513"/>
            <a:ext cx="6599639" cy="5256662"/>
          </a:xfrm>
        </p:spPr>
        <p:txBody>
          <a:bodyPr>
            <a:normAutofit/>
          </a:bodyPr>
          <a:lstStyle/>
          <a:p>
            <a:r>
              <a:rPr lang="en-US" sz="2800" dirty="0">
                <a:solidFill>
                  <a:srgbClr val="C00000"/>
                </a:solidFill>
              </a:rPr>
              <a:t>Case Example (1)</a:t>
            </a:r>
          </a:p>
          <a:p>
            <a:r>
              <a:rPr lang="en-US" sz="2200" dirty="0">
                <a:solidFill>
                  <a:schemeClr val="tx1"/>
                </a:solidFill>
              </a:rPr>
              <a:t>The data collected for a human subjects project is being maintained in a personal computer at a computer laboratory facility. The computer is networked and has login and password protection. When storing data for a highly confidential human subjects project, the research staff person in charge of data collection realizes that the computer is maintained by a Local Area Network (LAN) administrator who is not involved in the human subjects project. The LAN administrator has been in charge of all the computers in the facility for a long time, and has access to all the data maintained in the computers in the facility. However, the PI is still concerned about the confidentiality of the data.</a:t>
            </a:r>
          </a:p>
        </p:txBody>
      </p:sp>
      <p:sp>
        <p:nvSpPr>
          <p:cNvPr id="4" name="Slide Number Placeholder 3"/>
          <p:cNvSpPr>
            <a:spLocks noGrp="1"/>
          </p:cNvSpPr>
          <p:nvPr>
            <p:ph type="sldNum" sz="quarter" idx="12"/>
          </p:nvPr>
        </p:nvSpPr>
        <p:spPr/>
        <p:txBody>
          <a:bodyPr/>
          <a:lstStyle/>
          <a:p>
            <a:fld id="{935F4044-894B-B74C-BA70-A76DFBF02618}" type="slidenum">
              <a:rPr lang="en-US" smtClean="0"/>
              <a:pPr/>
              <a:t>17</a:t>
            </a:fld>
            <a:endParaRPr lang="en-US" dirty="0"/>
          </a:p>
        </p:txBody>
      </p:sp>
    </p:spTree>
    <p:extLst>
      <p:ext uri="{BB962C8B-B14F-4D97-AF65-F5344CB8AC3E}">
        <p14:creationId xmlns:p14="http://schemas.microsoft.com/office/powerpoint/2010/main" val="8251313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864" y="1055445"/>
            <a:ext cx="6599639" cy="4772477"/>
          </a:xfrm>
        </p:spPr>
        <p:txBody>
          <a:bodyPr>
            <a:normAutofit/>
          </a:bodyPr>
          <a:lstStyle/>
          <a:p>
            <a:r>
              <a:rPr lang="en-US" sz="3200" dirty="0">
                <a:solidFill>
                  <a:srgbClr val="C00000"/>
                </a:solidFill>
              </a:rPr>
              <a:t>Case Example Questions (1)</a:t>
            </a:r>
          </a:p>
          <a:p>
            <a:pPr marL="342900" indent="-342900">
              <a:buFont typeface="Arial" panose="020B0604020202020204" pitchFamily="34" charset="0"/>
              <a:buChar char="•"/>
            </a:pPr>
            <a:r>
              <a:rPr lang="en-US" sz="2800" dirty="0">
                <a:solidFill>
                  <a:schemeClr val="tx1"/>
                </a:solidFill>
              </a:rPr>
              <a:t>Should the LAN administrator be prevented from accessing the human subject data on the computer?</a:t>
            </a:r>
          </a:p>
          <a:p>
            <a:pPr marL="342900" indent="-342900">
              <a:buFont typeface="Arial" panose="020B0604020202020204" pitchFamily="34" charset="0"/>
              <a:buChar char="•"/>
            </a:pPr>
            <a:r>
              <a:rPr lang="en-US" sz="2800" dirty="0">
                <a:solidFill>
                  <a:schemeClr val="tx1"/>
                </a:solidFill>
              </a:rPr>
              <a:t>If computer problems arise who would be responsible for these problems?</a:t>
            </a:r>
          </a:p>
          <a:p>
            <a:pPr marL="342900" indent="-342900">
              <a:buFont typeface="Arial" panose="020B0604020202020204" pitchFamily="34" charset="0"/>
              <a:buChar char="•"/>
            </a:pPr>
            <a:r>
              <a:rPr lang="en-US" sz="2800" dirty="0">
                <a:solidFill>
                  <a:schemeClr val="tx1"/>
                </a:solidFill>
              </a:rPr>
              <a:t>If problems arise and files are not backed up who would be responsible for recovering these files?</a:t>
            </a:r>
          </a:p>
        </p:txBody>
      </p:sp>
      <p:sp>
        <p:nvSpPr>
          <p:cNvPr id="4" name="Slide Number Placeholder 3"/>
          <p:cNvSpPr>
            <a:spLocks noGrp="1"/>
          </p:cNvSpPr>
          <p:nvPr>
            <p:ph type="sldNum" sz="quarter" idx="12"/>
          </p:nvPr>
        </p:nvSpPr>
        <p:spPr/>
        <p:txBody>
          <a:bodyPr/>
          <a:lstStyle/>
          <a:p>
            <a:fld id="{935F4044-894B-B74C-BA70-A76DFBF02618}" type="slidenum">
              <a:rPr lang="en-US" smtClean="0"/>
              <a:pPr/>
              <a:t>18</a:t>
            </a:fld>
            <a:endParaRPr lang="en-US" dirty="0"/>
          </a:p>
        </p:txBody>
      </p:sp>
    </p:spTree>
    <p:extLst>
      <p:ext uri="{BB962C8B-B14F-4D97-AF65-F5344CB8AC3E}">
        <p14:creationId xmlns:p14="http://schemas.microsoft.com/office/powerpoint/2010/main" val="19737210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8864" y="908553"/>
            <a:ext cx="6745075" cy="583204"/>
          </a:xfrm>
        </p:spPr>
        <p:txBody>
          <a:bodyPr>
            <a:noAutofit/>
          </a:bodyPr>
          <a:lstStyle/>
          <a:p>
            <a:pPr lvl="0">
              <a:spcBef>
                <a:spcPts val="600"/>
              </a:spcBef>
            </a:pPr>
            <a:r>
              <a:rPr lang="en-US" dirty="0"/>
              <a:t>Data Management</a:t>
            </a:r>
          </a:p>
        </p:txBody>
      </p:sp>
      <p:sp>
        <p:nvSpPr>
          <p:cNvPr id="3" name="Text Placeholder 2"/>
          <p:cNvSpPr>
            <a:spLocks noGrp="1"/>
          </p:cNvSpPr>
          <p:nvPr>
            <p:ph type="body" idx="1"/>
          </p:nvPr>
        </p:nvSpPr>
        <p:spPr>
          <a:xfrm>
            <a:off x="1311581" y="1640644"/>
            <a:ext cx="6599639" cy="4760147"/>
          </a:xfrm>
        </p:spPr>
        <p:txBody>
          <a:bodyPr>
            <a:normAutofit/>
          </a:bodyPr>
          <a:lstStyle/>
          <a:p>
            <a:r>
              <a:rPr lang="en-US" sz="2600" dirty="0">
                <a:solidFill>
                  <a:srgbClr val="C00000"/>
                </a:solidFill>
              </a:rPr>
              <a:t>Case Example (2)</a:t>
            </a:r>
          </a:p>
          <a:p>
            <a:r>
              <a:rPr lang="en-US" sz="2000" dirty="0">
                <a:solidFill>
                  <a:schemeClr val="tx1"/>
                </a:solidFill>
              </a:rPr>
              <a:t>At the completion of a healthcare study about infants, the research team decides to archive certain parts of the data and discard the remaining part of the data that may not be necessary for replicating the study in the future or conducting further analyses. One of the project team members is assigned the task of discarding data by shredding, deleting computer files, and reformatting the disks. While exploring the data to be discarded, the team member realizes that the data decided for discarding contains information about particular infants that could be useful to the parents if a cure or treatment was ever discovered for their ailment covered in the study. But the project team is responsible only for the particular healthcare study on infants as directed by the funding agency. </a:t>
            </a:r>
          </a:p>
        </p:txBody>
      </p:sp>
      <p:sp>
        <p:nvSpPr>
          <p:cNvPr id="4" name="Slide Number Placeholder 3"/>
          <p:cNvSpPr>
            <a:spLocks noGrp="1"/>
          </p:cNvSpPr>
          <p:nvPr>
            <p:ph type="sldNum" sz="quarter" idx="12"/>
          </p:nvPr>
        </p:nvSpPr>
        <p:spPr/>
        <p:txBody>
          <a:bodyPr/>
          <a:lstStyle/>
          <a:p>
            <a:fld id="{935F4044-894B-B74C-BA70-A76DFBF02618}" type="slidenum">
              <a:rPr lang="en-US" smtClean="0"/>
              <a:pPr/>
              <a:t>19</a:t>
            </a:fld>
            <a:endParaRPr lang="en-US" dirty="0"/>
          </a:p>
        </p:txBody>
      </p:sp>
    </p:spTree>
    <p:extLst>
      <p:ext uri="{BB962C8B-B14F-4D97-AF65-F5344CB8AC3E}">
        <p14:creationId xmlns:p14="http://schemas.microsoft.com/office/powerpoint/2010/main" val="810050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6662" y="1095863"/>
            <a:ext cx="6599639" cy="4760147"/>
          </a:xfrm>
        </p:spPr>
        <p:txBody>
          <a:bodyPr>
            <a:normAutofit/>
          </a:bodyPr>
          <a:lstStyle/>
          <a:p>
            <a:r>
              <a:rPr lang="en-US" sz="3200" dirty="0">
                <a:solidFill>
                  <a:srgbClr val="C00000"/>
                </a:solidFill>
              </a:rPr>
              <a:t>Overview</a:t>
            </a:r>
          </a:p>
          <a:p>
            <a:r>
              <a:rPr lang="en-US" sz="2800" dirty="0">
                <a:solidFill>
                  <a:schemeClr val="tx1"/>
                </a:solidFill>
              </a:rPr>
              <a:t>Data management is integral to all aspects of Responsible Conduct of Research. This presentation will provide guidance regarding data management practices including the selection, collection, analysis, storage, and ownership.</a:t>
            </a:r>
          </a:p>
          <a:p>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935F4044-894B-B74C-BA70-A76DFBF02618}" type="slidenum">
              <a:rPr lang="en-US" smtClean="0"/>
              <a:pPr/>
              <a:t>2</a:t>
            </a:fld>
            <a:endParaRPr lang="en-US" dirty="0"/>
          </a:p>
        </p:txBody>
      </p:sp>
    </p:spTree>
    <p:extLst>
      <p:ext uri="{BB962C8B-B14F-4D97-AF65-F5344CB8AC3E}">
        <p14:creationId xmlns:p14="http://schemas.microsoft.com/office/powerpoint/2010/main" val="34927105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864" y="1088495"/>
            <a:ext cx="6599639" cy="5336679"/>
          </a:xfrm>
        </p:spPr>
        <p:txBody>
          <a:bodyPr>
            <a:normAutofit/>
          </a:bodyPr>
          <a:lstStyle/>
          <a:p>
            <a:r>
              <a:rPr lang="en-US" sz="3200" dirty="0">
                <a:solidFill>
                  <a:srgbClr val="C00000"/>
                </a:solidFill>
              </a:rPr>
              <a:t>Case Example Questions (2)</a:t>
            </a:r>
          </a:p>
          <a:p>
            <a:pPr marL="342900" indent="-342900">
              <a:buFont typeface="Arial" panose="020B0604020202020204" pitchFamily="34" charset="0"/>
              <a:buChar char="•"/>
            </a:pPr>
            <a:r>
              <a:rPr lang="en-US" sz="2800" dirty="0">
                <a:solidFill>
                  <a:schemeClr val="tx1"/>
                </a:solidFill>
              </a:rPr>
              <a:t>Should the data continue to be discarded?</a:t>
            </a:r>
          </a:p>
          <a:p>
            <a:pPr marL="342900" indent="-342900">
              <a:buFont typeface="Arial" panose="020B0604020202020204" pitchFamily="34" charset="0"/>
              <a:buChar char="•"/>
            </a:pPr>
            <a:r>
              <a:rPr lang="en-US" sz="2800" dirty="0">
                <a:solidFill>
                  <a:schemeClr val="tx1"/>
                </a:solidFill>
              </a:rPr>
              <a:t>Would a conversation with peers regarding the usefulness of the data be an acceptable option?</a:t>
            </a:r>
          </a:p>
          <a:p>
            <a:pPr marL="342900" indent="-342900">
              <a:buFont typeface="Arial" panose="020B0604020202020204" pitchFamily="34" charset="0"/>
              <a:buChar char="•"/>
            </a:pPr>
            <a:r>
              <a:rPr lang="en-US" sz="2800" dirty="0">
                <a:solidFill>
                  <a:schemeClr val="tx1"/>
                </a:solidFill>
              </a:rPr>
              <a:t>If comments from peers is split, with half recommending that the data be discarded and the other half recommending that the data be retained what options could be considered next?</a:t>
            </a:r>
          </a:p>
          <a:p>
            <a:endParaRPr lang="en-US" sz="2400" dirty="0">
              <a:solidFill>
                <a:schemeClr val="tx1"/>
              </a:solidFill>
            </a:endParaRPr>
          </a:p>
        </p:txBody>
      </p:sp>
      <p:sp>
        <p:nvSpPr>
          <p:cNvPr id="4" name="Slide Number Placeholder 3"/>
          <p:cNvSpPr>
            <a:spLocks noGrp="1"/>
          </p:cNvSpPr>
          <p:nvPr>
            <p:ph type="sldNum" sz="quarter" idx="12"/>
          </p:nvPr>
        </p:nvSpPr>
        <p:spPr/>
        <p:txBody>
          <a:bodyPr/>
          <a:lstStyle/>
          <a:p>
            <a:fld id="{935F4044-894B-B74C-BA70-A76DFBF02618}" type="slidenum">
              <a:rPr lang="en-US" smtClean="0"/>
              <a:pPr/>
              <a:t>20</a:t>
            </a:fld>
            <a:endParaRPr lang="en-US" dirty="0"/>
          </a:p>
        </p:txBody>
      </p:sp>
    </p:spTree>
    <p:extLst>
      <p:ext uri="{BB962C8B-B14F-4D97-AF65-F5344CB8AC3E}">
        <p14:creationId xmlns:p14="http://schemas.microsoft.com/office/powerpoint/2010/main" val="8643522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35F4044-894B-B74C-BA70-A76DFBF02618}" type="slidenum">
              <a:rPr lang="en-US" smtClean="0"/>
              <a:pPr/>
              <a:t>21</a:t>
            </a:fld>
            <a:endParaRPr lang="en-US" dirty="0"/>
          </a:p>
        </p:txBody>
      </p:sp>
      <p:sp>
        <p:nvSpPr>
          <p:cNvPr id="5" name="TextBox 4"/>
          <p:cNvSpPr txBox="1"/>
          <p:nvPr/>
        </p:nvSpPr>
        <p:spPr>
          <a:xfrm>
            <a:off x="1359034" y="1095293"/>
            <a:ext cx="7074957" cy="4431983"/>
          </a:xfrm>
          <a:prstGeom prst="rect">
            <a:avLst/>
          </a:prstGeom>
          <a:noFill/>
        </p:spPr>
        <p:txBody>
          <a:bodyPr wrap="square" rtlCol="0">
            <a:spAutoFit/>
          </a:bodyPr>
          <a:lstStyle/>
          <a:p>
            <a:r>
              <a:rPr lang="en-US" sz="2800" dirty="0">
                <a:solidFill>
                  <a:srgbClr val="C00000"/>
                </a:solidFill>
                <a:latin typeface="Museo Slab 300"/>
              </a:rPr>
              <a:t>Role Play: </a:t>
            </a:r>
          </a:p>
          <a:p>
            <a:r>
              <a:rPr lang="en-US" sz="2600" dirty="0">
                <a:latin typeface="Museo Slab 300"/>
              </a:rPr>
              <a:t>This is a 3-person role play involving a doctoral student, his mentor and a former professor (trusted other)</a:t>
            </a:r>
          </a:p>
          <a:p>
            <a:endParaRPr lang="en-US" sz="2800" dirty="0">
              <a:solidFill>
                <a:srgbClr val="C00000"/>
              </a:solidFill>
              <a:latin typeface="Museo Slab 300"/>
            </a:endParaRPr>
          </a:p>
          <a:p>
            <a:r>
              <a:rPr lang="en-US" sz="2800" dirty="0">
                <a:solidFill>
                  <a:srgbClr val="C00000"/>
                </a:solidFill>
                <a:latin typeface="Museo Slab 300"/>
              </a:rPr>
              <a:t>Roles: </a:t>
            </a:r>
          </a:p>
          <a:p>
            <a:r>
              <a:rPr lang="en-US" sz="2600" dirty="0">
                <a:latin typeface="Museo Slab 300"/>
              </a:rPr>
              <a:t>Student</a:t>
            </a:r>
          </a:p>
          <a:p>
            <a:r>
              <a:rPr lang="en-US" sz="2600" dirty="0">
                <a:latin typeface="Museo Slab 300"/>
              </a:rPr>
              <a:t>Mentor</a:t>
            </a:r>
          </a:p>
          <a:p>
            <a:r>
              <a:rPr lang="en-US" sz="2600" dirty="0">
                <a:latin typeface="Museo Slab 300"/>
              </a:rPr>
              <a:t>Former Professor (Trusted Other)</a:t>
            </a:r>
          </a:p>
          <a:p>
            <a:endParaRPr lang="en-US" sz="3600" dirty="0">
              <a:solidFill>
                <a:srgbClr val="C00000"/>
              </a:solidFill>
              <a:latin typeface="Museo Slab 300"/>
            </a:endParaRPr>
          </a:p>
        </p:txBody>
      </p:sp>
    </p:spTree>
    <p:extLst>
      <p:ext uri="{BB962C8B-B14F-4D97-AF65-F5344CB8AC3E}">
        <p14:creationId xmlns:p14="http://schemas.microsoft.com/office/powerpoint/2010/main" val="19193838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35F4044-894B-B74C-BA70-A76DFBF02618}" type="slidenum">
              <a:rPr lang="en-US" smtClean="0"/>
              <a:pPr/>
              <a:t>22</a:t>
            </a:fld>
            <a:endParaRPr lang="en-US" dirty="0"/>
          </a:p>
        </p:txBody>
      </p:sp>
      <p:sp>
        <p:nvSpPr>
          <p:cNvPr id="5" name="TextBox 4"/>
          <p:cNvSpPr txBox="1"/>
          <p:nvPr/>
        </p:nvSpPr>
        <p:spPr>
          <a:xfrm>
            <a:off x="1051577" y="1031415"/>
            <a:ext cx="7074957" cy="4893647"/>
          </a:xfrm>
          <a:prstGeom prst="rect">
            <a:avLst/>
          </a:prstGeom>
          <a:noFill/>
        </p:spPr>
        <p:txBody>
          <a:bodyPr wrap="square" rtlCol="0">
            <a:spAutoFit/>
          </a:bodyPr>
          <a:lstStyle/>
          <a:p>
            <a:r>
              <a:rPr lang="en-US" sz="2400" dirty="0">
                <a:latin typeface="Museo Slab 300"/>
              </a:rPr>
              <a:t>Character Description: Student</a:t>
            </a:r>
          </a:p>
          <a:p>
            <a:r>
              <a:rPr lang="en-US" dirty="0">
                <a:latin typeface="Museo Slab 300"/>
              </a:rPr>
              <a:t>You are a doctoral student. You are struggling to produce an important paper that is your dissertation, and are concerned that your research with your Professor is not proving as successful as you had hoped. You have looked forward to getting your PhD and getting full employment. You are wondering what you are going to do if your current work does not provide the kind of results that will be publishable and serve as an acceptable dissertation project. As always, you want to discuss these problems with your professor. You go to your professor’s office. It is late, but the light is on and the door is open. Your professor is not there, though. You go in to wait. You can see his draft of the next grant proposal on his desk. Figuring it would be better to spend the time proofreading the grant proposal than sitting around twiddling your thumbs, you begin reading and are horrified to discover that the part with the data you gathered has been doctored to show the results you had hoped for, not the results you have, in fact, found. </a:t>
            </a:r>
          </a:p>
        </p:txBody>
      </p:sp>
    </p:spTree>
    <p:extLst>
      <p:ext uri="{BB962C8B-B14F-4D97-AF65-F5344CB8AC3E}">
        <p14:creationId xmlns:p14="http://schemas.microsoft.com/office/powerpoint/2010/main" val="21062959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35F4044-894B-B74C-BA70-A76DFBF02618}" type="slidenum">
              <a:rPr lang="en-US" smtClean="0"/>
              <a:pPr/>
              <a:t>23</a:t>
            </a:fld>
            <a:endParaRPr lang="en-US" dirty="0"/>
          </a:p>
        </p:txBody>
      </p:sp>
      <p:sp>
        <p:nvSpPr>
          <p:cNvPr id="5" name="TextBox 4"/>
          <p:cNvSpPr txBox="1"/>
          <p:nvPr/>
        </p:nvSpPr>
        <p:spPr>
          <a:xfrm>
            <a:off x="1226832" y="1052255"/>
            <a:ext cx="7074957" cy="4262705"/>
          </a:xfrm>
          <a:prstGeom prst="rect">
            <a:avLst/>
          </a:prstGeom>
          <a:noFill/>
        </p:spPr>
        <p:txBody>
          <a:bodyPr wrap="square" rtlCol="0">
            <a:spAutoFit/>
          </a:bodyPr>
          <a:lstStyle/>
          <a:p>
            <a:r>
              <a:rPr lang="en-US" sz="2400" dirty="0">
                <a:latin typeface="Museo Slab 300"/>
              </a:rPr>
              <a:t>Character Description: Mentor</a:t>
            </a:r>
          </a:p>
          <a:p>
            <a:r>
              <a:rPr lang="en-US" sz="1900" dirty="0">
                <a:latin typeface="Museo Slab 300"/>
              </a:rPr>
              <a:t>You are an Assistant Professor who is regarded as a good performer in your field. You spend a lot of time mentoring your students, and believe that they look to you as a role model. Your doctoral student who is something of a perfectionist and is taking forever to finish up his data analysis for the grant proposal you are ready to submit. This grant is very important to your promotion and tenure. You look at the nearly finished grant proposal that awaits just the data analyses that would give you a very powerful proposal… and realize that the data analyses are not turning out. At the end of your rope, you revise the data you have and enter the desired results into the proposal. You just need to put a few more finishing touches on the proposal and give it to your Sponsored Projects Office to submit.</a:t>
            </a:r>
          </a:p>
        </p:txBody>
      </p:sp>
    </p:spTree>
    <p:extLst>
      <p:ext uri="{BB962C8B-B14F-4D97-AF65-F5344CB8AC3E}">
        <p14:creationId xmlns:p14="http://schemas.microsoft.com/office/powerpoint/2010/main" val="32570867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35F4044-894B-B74C-BA70-A76DFBF02618}" type="slidenum">
              <a:rPr lang="en-US" smtClean="0"/>
              <a:pPr/>
              <a:t>24</a:t>
            </a:fld>
            <a:endParaRPr lang="en-US" dirty="0"/>
          </a:p>
        </p:txBody>
      </p:sp>
      <p:sp>
        <p:nvSpPr>
          <p:cNvPr id="5" name="TextBox 4"/>
          <p:cNvSpPr txBox="1"/>
          <p:nvPr/>
        </p:nvSpPr>
        <p:spPr>
          <a:xfrm>
            <a:off x="1226832" y="1008188"/>
            <a:ext cx="7074957" cy="4616648"/>
          </a:xfrm>
          <a:prstGeom prst="rect">
            <a:avLst/>
          </a:prstGeom>
          <a:noFill/>
        </p:spPr>
        <p:txBody>
          <a:bodyPr wrap="square" rtlCol="0">
            <a:spAutoFit/>
          </a:bodyPr>
          <a:lstStyle/>
          <a:p>
            <a:r>
              <a:rPr lang="en-US" sz="2400" dirty="0">
                <a:latin typeface="Museo Slab 300"/>
              </a:rPr>
              <a:t>Character Description: Trusted Other</a:t>
            </a:r>
          </a:p>
          <a:p>
            <a:r>
              <a:rPr lang="en-US" dirty="0">
                <a:latin typeface="Museo Slab 300"/>
              </a:rPr>
              <a:t>You are the doctoral student’s favorite professor from undergraduate studies at a nearby research university. The doctoral student has contacted you via email and then by phone to discuss a matter that has recently come up in his/her present research. You have been in regular contact with the doctoral student throughout his/her education and know that he is very close to finishing the Ph.D. (in the fifth year of study). You are worried about the matter which s/he wants to discuss. You do not know the doctoral student’s mentor personally but have heard from others that he is a highly respected individual; collaborating researchers and the doctoral student himself  have only said positive things to you about the mentor’s incredible work ethic and how he seems genuinely concerned about the welfare of his graduate students. You are unsure what to think as the doctoral student comes to you in a panic over what he saw in the grant proposal. </a:t>
            </a:r>
          </a:p>
        </p:txBody>
      </p:sp>
    </p:spTree>
    <p:extLst>
      <p:ext uri="{BB962C8B-B14F-4D97-AF65-F5344CB8AC3E}">
        <p14:creationId xmlns:p14="http://schemas.microsoft.com/office/powerpoint/2010/main" val="33170820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35F4044-894B-B74C-BA70-A76DFBF02618}" type="slidenum">
              <a:rPr lang="en-US" smtClean="0"/>
              <a:pPr/>
              <a:t>25</a:t>
            </a:fld>
            <a:endParaRPr lang="en-US" dirty="0"/>
          </a:p>
        </p:txBody>
      </p:sp>
      <p:sp>
        <p:nvSpPr>
          <p:cNvPr id="5" name="TextBox 4"/>
          <p:cNvSpPr txBox="1"/>
          <p:nvPr/>
        </p:nvSpPr>
        <p:spPr>
          <a:xfrm>
            <a:off x="1226832" y="1195621"/>
            <a:ext cx="7074957" cy="3477875"/>
          </a:xfrm>
          <a:prstGeom prst="rect">
            <a:avLst/>
          </a:prstGeom>
          <a:noFill/>
        </p:spPr>
        <p:txBody>
          <a:bodyPr wrap="square" rtlCol="0">
            <a:spAutoFit/>
          </a:bodyPr>
          <a:lstStyle/>
          <a:p>
            <a:r>
              <a:rPr lang="en-US" sz="2200" i="1" dirty="0">
                <a:solidFill>
                  <a:srgbClr val="C00000"/>
                </a:solidFill>
                <a:latin typeface="Museo Slab 300"/>
              </a:rPr>
              <a:t>Scenario One</a:t>
            </a:r>
          </a:p>
          <a:p>
            <a:r>
              <a:rPr lang="en-US" sz="2200" i="1" dirty="0">
                <a:latin typeface="Museo Slab 300"/>
              </a:rPr>
              <a:t>Mentor</a:t>
            </a:r>
            <a:r>
              <a:rPr lang="en-US" sz="2200" dirty="0">
                <a:latin typeface="Museo Slab 300"/>
              </a:rPr>
              <a:t>: “Come in, come in, I think we need to clear up this little misunderstanding. The data you saw in here were slightly altered, but only to illustrate a sample with sufficient power to support our hypotheses. Those data were never meant to be included in the final grant proposal.”</a:t>
            </a:r>
          </a:p>
          <a:p>
            <a:endParaRPr lang="en-US" sz="2200" i="1" dirty="0">
              <a:latin typeface="Museo Slab 300"/>
            </a:endParaRPr>
          </a:p>
          <a:p>
            <a:r>
              <a:rPr lang="en-US" sz="2200" i="1" dirty="0">
                <a:latin typeface="Museo Slab 300"/>
              </a:rPr>
              <a:t>Student</a:t>
            </a:r>
            <a:r>
              <a:rPr lang="en-US" sz="2200" dirty="0">
                <a:latin typeface="Museo Slab 300"/>
              </a:rPr>
              <a:t>: </a:t>
            </a:r>
            <a:r>
              <a:rPr lang="en-US" sz="2200" dirty="0">
                <a:solidFill>
                  <a:srgbClr val="C00000"/>
                </a:solidFill>
                <a:latin typeface="Museo Slab 300"/>
              </a:rPr>
              <a:t>How do you respond?</a:t>
            </a:r>
          </a:p>
          <a:p>
            <a:endParaRPr lang="en-US" sz="2200" dirty="0">
              <a:solidFill>
                <a:srgbClr val="C00000"/>
              </a:solidFill>
              <a:latin typeface="Museo Slab 300"/>
            </a:endParaRPr>
          </a:p>
        </p:txBody>
      </p:sp>
    </p:spTree>
    <p:extLst>
      <p:ext uri="{BB962C8B-B14F-4D97-AF65-F5344CB8AC3E}">
        <p14:creationId xmlns:p14="http://schemas.microsoft.com/office/powerpoint/2010/main" val="29585480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35F4044-894B-B74C-BA70-A76DFBF02618}" type="slidenum">
              <a:rPr lang="en-US" smtClean="0"/>
              <a:pPr/>
              <a:t>26</a:t>
            </a:fld>
            <a:endParaRPr lang="en-US" dirty="0"/>
          </a:p>
        </p:txBody>
      </p:sp>
      <p:sp>
        <p:nvSpPr>
          <p:cNvPr id="5" name="TextBox 4"/>
          <p:cNvSpPr txBox="1"/>
          <p:nvPr/>
        </p:nvSpPr>
        <p:spPr>
          <a:xfrm>
            <a:off x="1226832" y="1066917"/>
            <a:ext cx="7074957" cy="5386090"/>
          </a:xfrm>
          <a:prstGeom prst="rect">
            <a:avLst/>
          </a:prstGeom>
          <a:noFill/>
        </p:spPr>
        <p:txBody>
          <a:bodyPr wrap="square" rtlCol="0">
            <a:spAutoFit/>
          </a:bodyPr>
          <a:lstStyle/>
          <a:p>
            <a:r>
              <a:rPr lang="en-US" sz="2200" i="1" dirty="0">
                <a:solidFill>
                  <a:srgbClr val="C00000"/>
                </a:solidFill>
                <a:latin typeface="Museo Slab 300"/>
              </a:rPr>
              <a:t>Scenario Two</a:t>
            </a:r>
          </a:p>
          <a:p>
            <a:r>
              <a:rPr lang="en-US" sz="2200" i="1" dirty="0">
                <a:latin typeface="Museo Slab 300"/>
              </a:rPr>
              <a:t>Student:</a:t>
            </a:r>
            <a:r>
              <a:rPr lang="en-US" sz="2200" dirty="0">
                <a:latin typeface="Museo Slab 300"/>
              </a:rPr>
              <a:t> “Thank you for agreeing to meet with me. It’s a private matter. I wanted to talk to someone I trust before I take this to the department chair. I think my research results were altered on a grant proposal that is about to be submitted so that the results favor my mentor’s hypotheses. But he knows they’re not correct. What should I do? If I say something, I risk losing my assistantship just when I’m so close to finishing my degree? But if I just pretend I didn’t see the altered results, then I risk my reputation and integrity as a scientist.”</a:t>
            </a:r>
          </a:p>
          <a:p>
            <a:endParaRPr lang="en-US" sz="2200" i="1" dirty="0">
              <a:latin typeface="Museo Slab 300"/>
            </a:endParaRPr>
          </a:p>
          <a:p>
            <a:r>
              <a:rPr lang="en-US" sz="2200" i="1" dirty="0">
                <a:latin typeface="Museo Slab 300"/>
              </a:rPr>
              <a:t>Trusted Other</a:t>
            </a:r>
            <a:r>
              <a:rPr lang="en-US" sz="2200" dirty="0">
                <a:latin typeface="Museo Slab 300"/>
              </a:rPr>
              <a:t>: </a:t>
            </a:r>
            <a:r>
              <a:rPr lang="en-US" sz="2200" dirty="0">
                <a:solidFill>
                  <a:srgbClr val="C00000"/>
                </a:solidFill>
                <a:latin typeface="Museo Slab 300"/>
              </a:rPr>
              <a:t>How do you respond?</a:t>
            </a:r>
          </a:p>
          <a:p>
            <a:endParaRPr lang="en-US" sz="3600" dirty="0">
              <a:solidFill>
                <a:srgbClr val="C00000"/>
              </a:solidFill>
              <a:latin typeface="Museo Slab 300"/>
            </a:endParaRPr>
          </a:p>
        </p:txBody>
      </p:sp>
    </p:spTree>
    <p:extLst>
      <p:ext uri="{BB962C8B-B14F-4D97-AF65-F5344CB8AC3E}">
        <p14:creationId xmlns:p14="http://schemas.microsoft.com/office/powerpoint/2010/main" val="18411604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3464" y="1183519"/>
            <a:ext cx="6599639" cy="5241656"/>
          </a:xfrm>
        </p:spPr>
        <p:txBody>
          <a:bodyPr>
            <a:noAutofit/>
          </a:bodyPr>
          <a:lstStyle/>
          <a:p>
            <a:r>
              <a:rPr lang="en-US" sz="3200" dirty="0">
                <a:solidFill>
                  <a:srgbClr val="FF0000"/>
                </a:solidFill>
              </a:rPr>
              <a:t>Summary</a:t>
            </a:r>
          </a:p>
          <a:p>
            <a:r>
              <a:rPr lang="en-US" sz="2600" dirty="0">
                <a:solidFill>
                  <a:schemeClr val="tx1"/>
                </a:solidFill>
              </a:rPr>
              <a:t>Researchers should be familiar with the contextual nature of data in order to have a better understanding of data integrity issues. </a:t>
            </a:r>
          </a:p>
          <a:p>
            <a:endParaRPr lang="en-US" sz="2600" dirty="0">
              <a:solidFill>
                <a:schemeClr val="tx1"/>
              </a:solidFill>
            </a:endParaRPr>
          </a:p>
          <a:p>
            <a:r>
              <a:rPr lang="en-US" sz="2600" dirty="0">
                <a:solidFill>
                  <a:schemeClr val="tx1"/>
                </a:solidFill>
              </a:rPr>
              <a:t>Adequate project planning, training and supervision of research staff, understanding of standards and regulations, and knowledge of the implications of technology used can prevent or reduce data-related integrity violations in research. </a:t>
            </a:r>
            <a:endParaRPr lang="en-US" sz="2600" dirty="0">
              <a:solidFill>
                <a:srgbClr val="FF0000"/>
              </a:solidFill>
            </a:endParaRPr>
          </a:p>
        </p:txBody>
      </p:sp>
      <p:sp>
        <p:nvSpPr>
          <p:cNvPr id="4" name="Slide Number Placeholder 3"/>
          <p:cNvSpPr>
            <a:spLocks noGrp="1"/>
          </p:cNvSpPr>
          <p:nvPr>
            <p:ph type="sldNum" sz="quarter" idx="12"/>
          </p:nvPr>
        </p:nvSpPr>
        <p:spPr/>
        <p:txBody>
          <a:bodyPr/>
          <a:lstStyle/>
          <a:p>
            <a:fld id="{935F4044-894B-B74C-BA70-A76DFBF02618}" type="slidenum">
              <a:rPr lang="en-US" smtClean="0"/>
              <a:pPr/>
              <a:t>27</a:t>
            </a:fld>
            <a:endParaRPr lang="en-US" dirty="0"/>
          </a:p>
        </p:txBody>
      </p:sp>
    </p:spTree>
    <p:extLst>
      <p:ext uri="{BB962C8B-B14F-4D97-AF65-F5344CB8AC3E}">
        <p14:creationId xmlns:p14="http://schemas.microsoft.com/office/powerpoint/2010/main" val="22609554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3464" y="1229936"/>
            <a:ext cx="6599639" cy="4760147"/>
          </a:xfrm>
        </p:spPr>
        <p:txBody>
          <a:bodyPr>
            <a:noAutofit/>
          </a:bodyPr>
          <a:lstStyle/>
          <a:p>
            <a:r>
              <a:rPr lang="en-US" sz="3200" dirty="0">
                <a:solidFill>
                  <a:srgbClr val="C00000"/>
                </a:solidFill>
              </a:rPr>
              <a:t>Summary (cont.)</a:t>
            </a:r>
          </a:p>
          <a:p>
            <a:r>
              <a:rPr lang="en-US" sz="2600" dirty="0">
                <a:solidFill>
                  <a:schemeClr val="tx1"/>
                </a:solidFill>
              </a:rPr>
              <a:t>Researchers should recognize the overlapping nature of data management issues with all the other core areas of RCR instruction and be prepared to deal with data integrity issues in a professionally responsible manner at all stages of the research.</a:t>
            </a:r>
          </a:p>
        </p:txBody>
      </p:sp>
      <p:sp>
        <p:nvSpPr>
          <p:cNvPr id="4" name="Slide Number Placeholder 3"/>
          <p:cNvSpPr>
            <a:spLocks noGrp="1"/>
          </p:cNvSpPr>
          <p:nvPr>
            <p:ph type="sldNum" sz="quarter" idx="12"/>
          </p:nvPr>
        </p:nvSpPr>
        <p:spPr/>
        <p:txBody>
          <a:bodyPr/>
          <a:lstStyle/>
          <a:p>
            <a:fld id="{935F4044-894B-B74C-BA70-A76DFBF02618}" type="slidenum">
              <a:rPr lang="en-US" smtClean="0"/>
              <a:pPr/>
              <a:t>28</a:t>
            </a:fld>
            <a:endParaRPr lang="en-US" dirty="0"/>
          </a:p>
        </p:txBody>
      </p:sp>
    </p:spTree>
    <p:extLst>
      <p:ext uri="{BB962C8B-B14F-4D97-AF65-F5344CB8AC3E}">
        <p14:creationId xmlns:p14="http://schemas.microsoft.com/office/powerpoint/2010/main" val="565294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864" y="1186736"/>
            <a:ext cx="6599639" cy="4760147"/>
          </a:xfrm>
        </p:spPr>
        <p:txBody>
          <a:bodyPr>
            <a:normAutofit/>
          </a:bodyPr>
          <a:lstStyle/>
          <a:p>
            <a:r>
              <a:rPr lang="en-US" sz="3200" dirty="0">
                <a:solidFill>
                  <a:srgbClr val="C00000"/>
                </a:solidFill>
              </a:rPr>
              <a:t>Objectives</a:t>
            </a:r>
          </a:p>
          <a:p>
            <a:r>
              <a:rPr lang="en-US" sz="2800" dirty="0">
                <a:solidFill>
                  <a:schemeClr val="tx1"/>
                </a:solidFill>
              </a:rPr>
              <a:t>Participants will be able to:</a:t>
            </a:r>
          </a:p>
          <a:p>
            <a:pPr marL="457200" indent="-457200">
              <a:buFont typeface="Arial" panose="020B0604020202020204" pitchFamily="34" charset="0"/>
              <a:buChar char="•"/>
            </a:pPr>
            <a:r>
              <a:rPr lang="en-US" sz="2800" dirty="0">
                <a:solidFill>
                  <a:schemeClr val="tx1"/>
                </a:solidFill>
              </a:rPr>
              <a:t>Define data management practices</a:t>
            </a:r>
          </a:p>
          <a:p>
            <a:pPr marL="457200" indent="-457200">
              <a:buFont typeface="Arial" panose="020B0604020202020204" pitchFamily="34" charset="0"/>
              <a:buChar char="•"/>
            </a:pPr>
            <a:r>
              <a:rPr lang="en-US" sz="2800" dirty="0">
                <a:solidFill>
                  <a:schemeClr val="tx1"/>
                </a:solidFill>
              </a:rPr>
              <a:t>Define  “quantitative” and “qualitative” research data</a:t>
            </a:r>
          </a:p>
          <a:p>
            <a:pPr marL="457200" indent="-457200">
              <a:buFont typeface="Arial" panose="020B0604020202020204" pitchFamily="34" charset="0"/>
              <a:buChar char="•"/>
            </a:pPr>
            <a:r>
              <a:rPr lang="en-US" sz="2800" dirty="0">
                <a:solidFill>
                  <a:schemeClr val="tx1"/>
                </a:solidFill>
              </a:rPr>
              <a:t>List issues related to each subcomponent of data management</a:t>
            </a:r>
          </a:p>
          <a:p>
            <a:pPr marL="457200" indent="-457200">
              <a:buFont typeface="Arial" panose="020B0604020202020204" pitchFamily="34" charset="0"/>
              <a:buChar char="•"/>
            </a:pPr>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935F4044-894B-B74C-BA70-A76DFBF02618}" type="slidenum">
              <a:rPr lang="en-US" smtClean="0"/>
              <a:pPr/>
              <a:t>3</a:t>
            </a:fld>
            <a:endParaRPr lang="en-US" dirty="0"/>
          </a:p>
        </p:txBody>
      </p:sp>
    </p:spTree>
    <p:extLst>
      <p:ext uri="{BB962C8B-B14F-4D97-AF65-F5344CB8AC3E}">
        <p14:creationId xmlns:p14="http://schemas.microsoft.com/office/powerpoint/2010/main" val="2524352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11581" y="1070118"/>
            <a:ext cx="6599639" cy="4760147"/>
          </a:xfrm>
        </p:spPr>
        <p:txBody>
          <a:bodyPr>
            <a:normAutofit/>
          </a:bodyPr>
          <a:lstStyle/>
          <a:p>
            <a:r>
              <a:rPr lang="en-US" sz="2800" dirty="0">
                <a:solidFill>
                  <a:schemeClr val="tx1"/>
                </a:solidFill>
              </a:rPr>
              <a:t>Data management practices include: </a:t>
            </a:r>
          </a:p>
          <a:p>
            <a:pPr marL="457200" indent="-457200">
              <a:buFont typeface="Arial" panose="020B0604020202020204" pitchFamily="34" charset="0"/>
              <a:buChar char="•"/>
            </a:pPr>
            <a:r>
              <a:rPr lang="en-US" sz="2800" dirty="0">
                <a:solidFill>
                  <a:schemeClr val="tx1"/>
                </a:solidFill>
              </a:rPr>
              <a:t>Selection</a:t>
            </a:r>
          </a:p>
          <a:p>
            <a:pPr marL="457200" indent="-457200">
              <a:buFont typeface="Arial" panose="020B0604020202020204" pitchFamily="34" charset="0"/>
              <a:buChar char="•"/>
            </a:pPr>
            <a:r>
              <a:rPr lang="en-US" sz="2800" dirty="0">
                <a:solidFill>
                  <a:schemeClr val="tx1"/>
                </a:solidFill>
              </a:rPr>
              <a:t>Collection</a:t>
            </a:r>
          </a:p>
          <a:p>
            <a:pPr marL="457200" indent="-457200">
              <a:buFont typeface="Arial" panose="020B0604020202020204" pitchFamily="34" charset="0"/>
              <a:buChar char="•"/>
            </a:pPr>
            <a:r>
              <a:rPr lang="en-US" sz="2800" dirty="0">
                <a:solidFill>
                  <a:schemeClr val="tx1"/>
                </a:solidFill>
              </a:rPr>
              <a:t>Analysis </a:t>
            </a:r>
          </a:p>
          <a:p>
            <a:pPr marL="457200" indent="-457200">
              <a:buFont typeface="Arial" panose="020B0604020202020204" pitchFamily="34" charset="0"/>
              <a:buChar char="•"/>
            </a:pPr>
            <a:r>
              <a:rPr lang="en-US" sz="2800" dirty="0">
                <a:solidFill>
                  <a:schemeClr val="tx1"/>
                </a:solidFill>
              </a:rPr>
              <a:t>Storage</a:t>
            </a:r>
          </a:p>
          <a:p>
            <a:pPr marL="457200" indent="-457200">
              <a:buFont typeface="Arial" panose="020B0604020202020204" pitchFamily="34" charset="0"/>
              <a:buChar char="•"/>
            </a:pPr>
            <a:r>
              <a:rPr lang="en-US" sz="2800" dirty="0">
                <a:solidFill>
                  <a:schemeClr val="tx1"/>
                </a:solidFill>
              </a:rPr>
              <a:t>Ownership </a:t>
            </a:r>
          </a:p>
          <a:p>
            <a:endParaRPr lang="en-US" sz="2800" dirty="0">
              <a:solidFill>
                <a:schemeClr val="tx1"/>
              </a:solidFill>
            </a:endParaRPr>
          </a:p>
          <a:p>
            <a:r>
              <a:rPr lang="en-US" sz="2800" dirty="0">
                <a:solidFill>
                  <a:srgbClr val="C00000"/>
                </a:solidFill>
              </a:rPr>
              <a:t>NOTE:</a:t>
            </a:r>
            <a:r>
              <a:rPr lang="en-US" sz="2800" dirty="0">
                <a:solidFill>
                  <a:schemeClr val="tx1"/>
                </a:solidFill>
              </a:rPr>
              <a:t> Researchers should consider all of the above when designing research</a:t>
            </a:r>
          </a:p>
        </p:txBody>
      </p:sp>
      <p:sp>
        <p:nvSpPr>
          <p:cNvPr id="4" name="Slide Number Placeholder 3"/>
          <p:cNvSpPr>
            <a:spLocks noGrp="1"/>
          </p:cNvSpPr>
          <p:nvPr>
            <p:ph type="sldNum" sz="quarter" idx="12"/>
          </p:nvPr>
        </p:nvSpPr>
        <p:spPr/>
        <p:txBody>
          <a:bodyPr/>
          <a:lstStyle/>
          <a:p>
            <a:fld id="{935F4044-894B-B74C-BA70-A76DFBF02618}" type="slidenum">
              <a:rPr lang="en-US" smtClean="0"/>
              <a:pPr/>
              <a:t>4</a:t>
            </a:fld>
            <a:endParaRPr lang="en-US" dirty="0"/>
          </a:p>
        </p:txBody>
      </p:sp>
    </p:spTree>
    <p:extLst>
      <p:ext uri="{BB962C8B-B14F-4D97-AF65-F5344CB8AC3E}">
        <p14:creationId xmlns:p14="http://schemas.microsoft.com/office/powerpoint/2010/main" val="3030088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11581" y="1191303"/>
            <a:ext cx="6599639" cy="4760147"/>
          </a:xfrm>
        </p:spPr>
        <p:txBody>
          <a:bodyPr>
            <a:normAutofit/>
          </a:bodyPr>
          <a:lstStyle/>
          <a:p>
            <a:r>
              <a:rPr lang="en-US" sz="3200" dirty="0">
                <a:solidFill>
                  <a:srgbClr val="C00000"/>
                </a:solidFill>
              </a:rPr>
              <a:t>Data Selection</a:t>
            </a:r>
          </a:p>
          <a:p>
            <a:r>
              <a:rPr lang="en-US" sz="2800" dirty="0">
                <a:solidFill>
                  <a:schemeClr val="tx1"/>
                </a:solidFill>
              </a:rPr>
              <a:t>It is important to determine the data type and source as the project is being initiated. Also important are what instruments are suitable for the collection of data in order to answer the research questions.</a:t>
            </a:r>
          </a:p>
          <a:p>
            <a:endParaRPr lang="en-US" sz="2800" dirty="0">
              <a:solidFill>
                <a:schemeClr val="tx1"/>
              </a:solidFill>
            </a:endParaRPr>
          </a:p>
          <a:p>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935F4044-894B-B74C-BA70-A76DFBF02618}" type="slidenum">
              <a:rPr lang="en-US" smtClean="0"/>
              <a:pPr/>
              <a:t>5</a:t>
            </a:fld>
            <a:endParaRPr lang="en-US" dirty="0"/>
          </a:p>
        </p:txBody>
      </p:sp>
    </p:spTree>
    <p:extLst>
      <p:ext uri="{BB962C8B-B14F-4D97-AF65-F5344CB8AC3E}">
        <p14:creationId xmlns:p14="http://schemas.microsoft.com/office/powerpoint/2010/main" val="871515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11581" y="1070117"/>
            <a:ext cx="6599639" cy="5198481"/>
          </a:xfrm>
        </p:spPr>
        <p:txBody>
          <a:bodyPr>
            <a:normAutofit/>
          </a:bodyPr>
          <a:lstStyle/>
          <a:p>
            <a:r>
              <a:rPr lang="en-US" sz="3200" dirty="0">
                <a:solidFill>
                  <a:srgbClr val="C00000"/>
                </a:solidFill>
              </a:rPr>
              <a:t>Data Selection - cont.</a:t>
            </a:r>
          </a:p>
          <a:p>
            <a:r>
              <a:rPr lang="en-US" sz="2400" dirty="0">
                <a:solidFill>
                  <a:schemeClr val="tx1"/>
                </a:solidFill>
              </a:rPr>
              <a:t>The following should be considered during the  “data selection” process:</a:t>
            </a:r>
          </a:p>
          <a:p>
            <a:pPr marL="457200" indent="-457200">
              <a:buFont typeface="Arial" panose="020B0604020202020204" pitchFamily="34" charset="0"/>
              <a:buChar char="•"/>
            </a:pPr>
            <a:r>
              <a:rPr lang="en-US" sz="2400" dirty="0">
                <a:solidFill>
                  <a:schemeClr val="tx1"/>
                </a:solidFill>
              </a:rPr>
              <a:t>Appropriate type and source of data in order to answer the research question</a:t>
            </a:r>
          </a:p>
          <a:p>
            <a:pPr marL="914400" lvl="1" indent="-457200">
              <a:buFont typeface="Wingdings" panose="05000000000000000000" pitchFamily="2" charset="2"/>
              <a:buChar char="§"/>
            </a:pPr>
            <a:r>
              <a:rPr lang="en-US" dirty="0">
                <a:solidFill>
                  <a:schemeClr val="tx1"/>
                </a:solidFill>
                <a:latin typeface="Museo Slab 300"/>
              </a:rPr>
              <a:t>Qualitative data collection is a type of collection used for textual type data (observational research)</a:t>
            </a:r>
          </a:p>
          <a:p>
            <a:pPr marL="914400" lvl="1" indent="-457200">
              <a:buFont typeface="Wingdings" panose="05000000000000000000" pitchFamily="2" charset="2"/>
              <a:buChar char="§"/>
            </a:pPr>
            <a:r>
              <a:rPr lang="en-US" dirty="0">
                <a:solidFill>
                  <a:schemeClr val="tx1"/>
                </a:solidFill>
                <a:latin typeface="Museo Slab 300"/>
              </a:rPr>
              <a:t>Quantitative data collection is a type of data collection used for numerical type data (recording biochemical markers)</a:t>
            </a:r>
          </a:p>
          <a:p>
            <a:pPr marL="457200" indent="-457200">
              <a:buFont typeface="Arial" panose="020B0604020202020204" pitchFamily="34" charset="0"/>
              <a:buChar char="•"/>
            </a:pPr>
            <a:r>
              <a:rPr lang="en-US" sz="2400" dirty="0">
                <a:solidFill>
                  <a:schemeClr val="tx1"/>
                </a:solidFill>
              </a:rPr>
              <a:t>Procedures needed to obtain a representative sample</a:t>
            </a:r>
          </a:p>
          <a:p>
            <a:pPr marL="457200" indent="-457200">
              <a:buFont typeface="Arial" panose="020B0604020202020204" pitchFamily="34" charset="0"/>
              <a:buChar char="•"/>
            </a:pPr>
            <a:r>
              <a:rPr lang="en-US" sz="2400" dirty="0">
                <a:solidFill>
                  <a:schemeClr val="tx1"/>
                </a:solidFill>
              </a:rPr>
              <a:t>Proper instruments used to collect the data</a:t>
            </a:r>
          </a:p>
          <a:p>
            <a:endParaRPr lang="en-US" sz="2400" dirty="0">
              <a:solidFill>
                <a:schemeClr val="tx1"/>
              </a:solidFill>
            </a:endParaRPr>
          </a:p>
          <a:p>
            <a:pPr marL="457200" indent="-457200">
              <a:buFont typeface="Arial" panose="020B0604020202020204" pitchFamily="34" charset="0"/>
              <a:buChar char="•"/>
            </a:pPr>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935F4044-894B-B74C-BA70-A76DFBF02618}" type="slidenum">
              <a:rPr lang="en-US" smtClean="0"/>
              <a:pPr/>
              <a:t>6</a:t>
            </a:fld>
            <a:endParaRPr lang="en-US" dirty="0"/>
          </a:p>
        </p:txBody>
      </p:sp>
    </p:spTree>
    <p:extLst>
      <p:ext uri="{BB962C8B-B14F-4D97-AF65-F5344CB8AC3E}">
        <p14:creationId xmlns:p14="http://schemas.microsoft.com/office/powerpoint/2010/main" val="1300005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11581" y="1147235"/>
            <a:ext cx="6599639" cy="5277940"/>
          </a:xfrm>
        </p:spPr>
        <p:txBody>
          <a:bodyPr>
            <a:normAutofit lnSpcReduction="10000"/>
          </a:bodyPr>
          <a:lstStyle/>
          <a:p>
            <a:r>
              <a:rPr lang="en-US" sz="3500" dirty="0">
                <a:solidFill>
                  <a:srgbClr val="C00000"/>
                </a:solidFill>
              </a:rPr>
              <a:t>Data Collection</a:t>
            </a:r>
          </a:p>
          <a:p>
            <a:r>
              <a:rPr lang="en-US" sz="2800" dirty="0">
                <a:solidFill>
                  <a:schemeClr val="tx1"/>
                </a:solidFill>
              </a:rPr>
              <a:t>The process of gathering information about variables of interest systematically in order to answer the research questions or test hypotheses.</a:t>
            </a:r>
          </a:p>
          <a:p>
            <a:endParaRPr lang="en-US" sz="2800" dirty="0">
              <a:solidFill>
                <a:schemeClr val="tx1"/>
              </a:solidFill>
            </a:endParaRPr>
          </a:p>
          <a:p>
            <a:r>
              <a:rPr lang="en-US" sz="2800" dirty="0">
                <a:solidFill>
                  <a:schemeClr val="tx1"/>
                </a:solidFill>
              </a:rPr>
              <a:t>If data is not collected properly the research questions cannot be answered, the study cannot be repeated, there are distorted findings, other researchers are misled, public policy decisions can be compromised and harm to humans and animals can result.</a:t>
            </a:r>
          </a:p>
          <a:p>
            <a:endParaRPr lang="en-US" sz="2800" dirty="0">
              <a:solidFill>
                <a:schemeClr val="tx1"/>
              </a:solidFill>
            </a:endParaRPr>
          </a:p>
          <a:p>
            <a:pPr marL="457200" indent="-457200">
              <a:buFont typeface="Arial" panose="020B0604020202020204" pitchFamily="34" charset="0"/>
              <a:buChar char="•"/>
            </a:pPr>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935F4044-894B-B74C-BA70-A76DFBF02618}" type="slidenum">
              <a:rPr lang="en-US" smtClean="0"/>
              <a:pPr/>
              <a:t>7</a:t>
            </a:fld>
            <a:endParaRPr lang="en-US" dirty="0"/>
          </a:p>
        </p:txBody>
      </p:sp>
    </p:spTree>
    <p:extLst>
      <p:ext uri="{BB962C8B-B14F-4D97-AF65-F5344CB8AC3E}">
        <p14:creationId xmlns:p14="http://schemas.microsoft.com/office/powerpoint/2010/main" val="218340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11581" y="1037067"/>
            <a:ext cx="6599639" cy="4760147"/>
          </a:xfrm>
        </p:spPr>
        <p:txBody>
          <a:bodyPr>
            <a:normAutofit lnSpcReduction="10000"/>
          </a:bodyPr>
          <a:lstStyle/>
          <a:p>
            <a:r>
              <a:rPr lang="en-US" sz="3200" dirty="0">
                <a:solidFill>
                  <a:srgbClr val="C00000"/>
                </a:solidFill>
              </a:rPr>
              <a:t>Components of the Data Collection Processes</a:t>
            </a:r>
          </a:p>
          <a:p>
            <a:pPr marL="461963" indent="-461963">
              <a:buFont typeface="Arial" panose="020B0604020202020204" pitchFamily="34" charset="0"/>
              <a:buChar char="•"/>
            </a:pPr>
            <a:r>
              <a:rPr lang="en-US" sz="2800" dirty="0">
                <a:solidFill>
                  <a:schemeClr val="tx1"/>
                </a:solidFill>
              </a:rPr>
              <a:t>Use of a clear, detailed data collection operating procedure </a:t>
            </a:r>
          </a:p>
          <a:p>
            <a:pPr marL="461963" indent="-461963">
              <a:buFont typeface="Arial" panose="020B0604020202020204" pitchFamily="34" charset="0"/>
              <a:buChar char="•"/>
            </a:pPr>
            <a:r>
              <a:rPr lang="en-US" sz="2800" dirty="0">
                <a:solidFill>
                  <a:schemeClr val="tx1"/>
                </a:solidFill>
              </a:rPr>
              <a:t>Observation and feedback of the data collection procedures</a:t>
            </a:r>
          </a:p>
          <a:p>
            <a:pPr marL="461963" indent="-461963">
              <a:buFont typeface="Arial" panose="020B0604020202020204" pitchFamily="34" charset="0"/>
              <a:buChar char="•"/>
            </a:pPr>
            <a:r>
              <a:rPr lang="en-US" sz="2800" dirty="0">
                <a:solidFill>
                  <a:schemeClr val="tx1"/>
                </a:solidFill>
              </a:rPr>
              <a:t>Training and re-training of staff in order to prevent inconsistencies in data collection</a:t>
            </a:r>
          </a:p>
          <a:p>
            <a:pPr marL="461963" indent="-461963">
              <a:buFont typeface="Arial" panose="020B0604020202020204" pitchFamily="34" charset="0"/>
              <a:buChar char="•"/>
            </a:pPr>
            <a:r>
              <a:rPr lang="en-US" sz="2800" dirty="0">
                <a:solidFill>
                  <a:schemeClr val="tx1"/>
                </a:solidFill>
              </a:rPr>
              <a:t>Regular review of collected data in order to detect errors</a:t>
            </a:r>
          </a:p>
          <a:p>
            <a:pPr marL="457200" indent="-457200">
              <a:buFont typeface="Arial" panose="020B0604020202020204" pitchFamily="34" charset="0"/>
              <a:buChar char="•"/>
            </a:pPr>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935F4044-894B-B74C-BA70-A76DFBF02618}" type="slidenum">
              <a:rPr lang="en-US" smtClean="0"/>
              <a:pPr/>
              <a:t>8</a:t>
            </a:fld>
            <a:endParaRPr lang="en-US" dirty="0"/>
          </a:p>
        </p:txBody>
      </p:sp>
    </p:spTree>
    <p:extLst>
      <p:ext uri="{BB962C8B-B14F-4D97-AF65-F5344CB8AC3E}">
        <p14:creationId xmlns:p14="http://schemas.microsoft.com/office/powerpoint/2010/main" val="777829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35F4044-894B-B74C-BA70-A76DFBF02618}" type="slidenum">
              <a:rPr lang="en-US" smtClean="0"/>
              <a:pPr/>
              <a:t>9</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056070356"/>
              </p:ext>
            </p:extLst>
          </p:nvPr>
        </p:nvGraphicFramePr>
        <p:xfrm>
          <a:off x="913116" y="716098"/>
          <a:ext cx="7375358" cy="5636763"/>
        </p:xfrm>
        <a:graphic>
          <a:graphicData uri="http://schemas.openxmlformats.org/drawingml/2006/table">
            <a:tbl>
              <a:tblPr firstRow="1" bandRow="1">
                <a:tableStyleId>{5C22544A-7EE6-4342-B048-85BDC9FD1C3A}</a:tableStyleId>
              </a:tblPr>
              <a:tblGrid>
                <a:gridCol w="3591086">
                  <a:extLst>
                    <a:ext uri="{9D8B030D-6E8A-4147-A177-3AD203B41FA5}">
                      <a16:colId xmlns:a16="http://schemas.microsoft.com/office/drawing/2014/main" val="66119469"/>
                    </a:ext>
                  </a:extLst>
                </a:gridCol>
                <a:gridCol w="3784272">
                  <a:extLst>
                    <a:ext uri="{9D8B030D-6E8A-4147-A177-3AD203B41FA5}">
                      <a16:colId xmlns:a16="http://schemas.microsoft.com/office/drawing/2014/main" val="3231346343"/>
                    </a:ext>
                  </a:extLst>
                </a:gridCol>
              </a:tblGrid>
              <a:tr h="490819">
                <a:tc>
                  <a:txBody>
                    <a:bodyPr/>
                    <a:lstStyle/>
                    <a:p>
                      <a:r>
                        <a:rPr lang="en-US" sz="1800" dirty="0">
                          <a:solidFill>
                            <a:schemeClr val="tx1"/>
                          </a:solidFill>
                          <a:latin typeface="Museo Slab 300"/>
                        </a:rPr>
                        <a:t>Overview</a:t>
                      </a:r>
                      <a:r>
                        <a:rPr lang="en-US" sz="1800" baseline="0" dirty="0">
                          <a:solidFill>
                            <a:schemeClr val="tx1"/>
                          </a:solidFill>
                          <a:latin typeface="Museo Slab 300"/>
                        </a:rPr>
                        <a:t> of Analysis Issues</a:t>
                      </a:r>
                      <a:endParaRPr lang="en-US" sz="1800" dirty="0">
                        <a:solidFill>
                          <a:schemeClr val="tx1"/>
                        </a:solidFill>
                        <a:latin typeface="Museo Slab 300"/>
                      </a:endParaRPr>
                    </a:p>
                  </a:txBody>
                  <a:tcPr>
                    <a:solidFill>
                      <a:schemeClr val="bg1">
                        <a:lumMod val="85000"/>
                      </a:schemeClr>
                    </a:solidFill>
                  </a:tcPr>
                </a:tc>
                <a:tc>
                  <a:txBody>
                    <a:bodyPr/>
                    <a:lstStyle/>
                    <a:p>
                      <a:r>
                        <a:rPr lang="en-US" sz="1800" dirty="0">
                          <a:solidFill>
                            <a:srgbClr val="C00000"/>
                          </a:solidFill>
                          <a:latin typeface="Museo Slab 300"/>
                        </a:rPr>
                        <a:t>Overview of Analysis Solutions</a:t>
                      </a:r>
                    </a:p>
                  </a:txBody>
                  <a:tcPr>
                    <a:solidFill>
                      <a:schemeClr val="bg1">
                        <a:lumMod val="85000"/>
                      </a:schemeClr>
                    </a:solidFill>
                  </a:tcPr>
                </a:tc>
                <a:extLst>
                  <a:ext uri="{0D108BD9-81ED-4DB2-BD59-A6C34878D82A}">
                    <a16:rowId xmlns:a16="http://schemas.microsoft.com/office/drawing/2014/main" val="692690274"/>
                  </a:ext>
                </a:extLst>
              </a:tr>
              <a:tr h="333910">
                <a:tc>
                  <a:txBody>
                    <a:bodyPr/>
                    <a:lstStyle/>
                    <a:p>
                      <a:r>
                        <a:rPr lang="en-US" sz="1400" dirty="0">
                          <a:latin typeface="Museo Slab 300"/>
                        </a:rPr>
                        <a:t>Necessary skills</a:t>
                      </a:r>
                    </a:p>
                  </a:txBody>
                  <a:tcPr>
                    <a:solidFill>
                      <a:schemeClr val="bg2"/>
                    </a:solidFill>
                  </a:tcPr>
                </a:tc>
                <a:tc>
                  <a:txBody>
                    <a:bodyPr/>
                    <a:lstStyle/>
                    <a:p>
                      <a:r>
                        <a:rPr lang="en-US" sz="1400" dirty="0">
                          <a:solidFill>
                            <a:srgbClr val="C00000"/>
                          </a:solidFill>
                          <a:latin typeface="Museo Slab 300"/>
                        </a:rPr>
                        <a:t>Analysis by statistician</a:t>
                      </a:r>
                    </a:p>
                  </a:txBody>
                  <a:tcPr>
                    <a:solidFill>
                      <a:schemeClr val="bg2"/>
                    </a:solidFill>
                  </a:tcPr>
                </a:tc>
                <a:extLst>
                  <a:ext uri="{0D108BD9-81ED-4DB2-BD59-A6C34878D82A}">
                    <a16:rowId xmlns:a16="http://schemas.microsoft.com/office/drawing/2014/main" val="768493247"/>
                  </a:ext>
                </a:extLst>
              </a:tr>
              <a:tr h="333910">
                <a:tc>
                  <a:txBody>
                    <a:bodyPr/>
                    <a:lstStyle/>
                    <a:p>
                      <a:r>
                        <a:rPr lang="en-US" sz="1400" dirty="0">
                          <a:latin typeface="Museo Slab 300"/>
                        </a:rPr>
                        <a:t>Inappropriate analysis</a:t>
                      </a:r>
                      <a:r>
                        <a:rPr lang="en-US" sz="1400" baseline="0" dirty="0">
                          <a:latin typeface="Museo Slab 300"/>
                        </a:rPr>
                        <a:t> methods</a:t>
                      </a:r>
                      <a:endParaRPr lang="en-US" sz="1400" dirty="0">
                        <a:latin typeface="Museo Slab 300"/>
                      </a:endParaRPr>
                    </a:p>
                  </a:txBody>
                  <a:tcPr>
                    <a:solidFill>
                      <a:schemeClr val="bg2"/>
                    </a:solidFill>
                  </a:tcPr>
                </a:tc>
                <a:tc>
                  <a:txBody>
                    <a:bodyPr/>
                    <a:lstStyle/>
                    <a:p>
                      <a:r>
                        <a:rPr lang="en-US" sz="1400" baseline="0" dirty="0">
                          <a:solidFill>
                            <a:srgbClr val="C00000"/>
                          </a:solidFill>
                          <a:latin typeface="Museo Slab 300"/>
                        </a:rPr>
                        <a:t>Analysis determined during planning stages</a:t>
                      </a:r>
                      <a:endParaRPr lang="en-US" sz="1400" dirty="0">
                        <a:solidFill>
                          <a:srgbClr val="C00000"/>
                        </a:solidFill>
                        <a:latin typeface="Museo Slab 300"/>
                      </a:endParaRPr>
                    </a:p>
                  </a:txBody>
                  <a:tcPr>
                    <a:solidFill>
                      <a:schemeClr val="bg2"/>
                    </a:solidFill>
                  </a:tcPr>
                </a:tc>
                <a:extLst>
                  <a:ext uri="{0D108BD9-81ED-4DB2-BD59-A6C34878D82A}">
                    <a16:rowId xmlns:a16="http://schemas.microsoft.com/office/drawing/2014/main" val="3339256241"/>
                  </a:ext>
                </a:extLst>
              </a:tr>
              <a:tr h="333910">
                <a:tc>
                  <a:txBody>
                    <a:bodyPr/>
                    <a:lstStyle/>
                    <a:p>
                      <a:r>
                        <a:rPr lang="en-US" sz="1400" dirty="0">
                          <a:latin typeface="Museo Slab 300"/>
                        </a:rPr>
                        <a:t>Drawing unbiased</a:t>
                      </a:r>
                      <a:r>
                        <a:rPr lang="en-US" sz="1400" baseline="0" dirty="0">
                          <a:latin typeface="Museo Slab 300"/>
                        </a:rPr>
                        <a:t> inferences</a:t>
                      </a:r>
                      <a:endParaRPr lang="en-US" sz="1400" dirty="0">
                        <a:latin typeface="Museo Slab 300"/>
                      </a:endParaRPr>
                    </a:p>
                  </a:txBody>
                  <a:tcPr>
                    <a:solidFill>
                      <a:schemeClr val="bg2"/>
                    </a:solidFill>
                  </a:tcPr>
                </a:tc>
                <a:tc>
                  <a:txBody>
                    <a:bodyPr/>
                    <a:lstStyle/>
                    <a:p>
                      <a:r>
                        <a:rPr lang="en-US" sz="1400" dirty="0">
                          <a:solidFill>
                            <a:srgbClr val="C00000"/>
                          </a:solidFill>
                          <a:latin typeface="Museo Slab 300"/>
                        </a:rPr>
                        <a:t>Appropriate number of subjects</a:t>
                      </a:r>
                    </a:p>
                  </a:txBody>
                  <a:tcPr>
                    <a:solidFill>
                      <a:schemeClr val="bg2"/>
                    </a:solidFill>
                  </a:tcPr>
                </a:tc>
                <a:extLst>
                  <a:ext uri="{0D108BD9-81ED-4DB2-BD59-A6C34878D82A}">
                    <a16:rowId xmlns:a16="http://schemas.microsoft.com/office/drawing/2014/main" val="3714944969"/>
                  </a:ext>
                </a:extLst>
              </a:tr>
              <a:tr h="333910">
                <a:tc>
                  <a:txBody>
                    <a:bodyPr/>
                    <a:lstStyle/>
                    <a:p>
                      <a:r>
                        <a:rPr lang="en-US" sz="1400" dirty="0">
                          <a:latin typeface="Museo Slab 300"/>
                        </a:rPr>
                        <a:t>Avoiding subgroup analysis</a:t>
                      </a:r>
                    </a:p>
                  </a:txBody>
                  <a:tcPr>
                    <a:solidFill>
                      <a:schemeClr val="bg2"/>
                    </a:solidFill>
                  </a:tcPr>
                </a:tc>
                <a:tc>
                  <a:txBody>
                    <a:bodyPr/>
                    <a:lstStyle/>
                    <a:p>
                      <a:r>
                        <a:rPr lang="en-US" sz="1400" dirty="0">
                          <a:solidFill>
                            <a:srgbClr val="C00000"/>
                          </a:solidFill>
                          <a:latin typeface="Museo Slab 300"/>
                        </a:rPr>
                        <a:t>Subgroup</a:t>
                      </a:r>
                      <a:r>
                        <a:rPr lang="en-US" sz="1400" baseline="0" dirty="0">
                          <a:solidFill>
                            <a:srgbClr val="C00000"/>
                          </a:solidFill>
                          <a:latin typeface="Museo Slab 300"/>
                        </a:rPr>
                        <a:t> analysis proposed initially</a:t>
                      </a:r>
                      <a:endParaRPr lang="en-US" sz="1400" dirty="0">
                        <a:solidFill>
                          <a:srgbClr val="C00000"/>
                        </a:solidFill>
                        <a:latin typeface="Museo Slab 300"/>
                      </a:endParaRPr>
                    </a:p>
                  </a:txBody>
                  <a:tcPr>
                    <a:solidFill>
                      <a:schemeClr val="bg2"/>
                    </a:solidFill>
                  </a:tcPr>
                </a:tc>
                <a:extLst>
                  <a:ext uri="{0D108BD9-81ED-4DB2-BD59-A6C34878D82A}">
                    <a16:rowId xmlns:a16="http://schemas.microsoft.com/office/drawing/2014/main" val="3306020274"/>
                  </a:ext>
                </a:extLst>
              </a:tr>
              <a:tr h="400404">
                <a:tc>
                  <a:txBody>
                    <a:bodyPr/>
                    <a:lstStyle/>
                    <a:p>
                      <a:r>
                        <a:rPr lang="en-US" sz="1400" dirty="0">
                          <a:latin typeface="Museo Slab 300"/>
                        </a:rPr>
                        <a:t>Unacceptable norms for the discipline</a:t>
                      </a:r>
                    </a:p>
                  </a:txBody>
                  <a:tcPr>
                    <a:solidFill>
                      <a:schemeClr val="bg2"/>
                    </a:solidFill>
                  </a:tcPr>
                </a:tc>
                <a:tc>
                  <a:txBody>
                    <a:bodyPr/>
                    <a:lstStyle/>
                    <a:p>
                      <a:r>
                        <a:rPr lang="en-US" sz="1400" dirty="0">
                          <a:solidFill>
                            <a:srgbClr val="C00000"/>
                          </a:solidFill>
                          <a:latin typeface="Museo Slab 300"/>
                        </a:rPr>
                        <a:t>Use of conventional</a:t>
                      </a:r>
                      <a:r>
                        <a:rPr lang="en-US" sz="1400" baseline="0" dirty="0">
                          <a:solidFill>
                            <a:srgbClr val="C00000"/>
                          </a:solidFill>
                          <a:latin typeface="Museo Slab 300"/>
                        </a:rPr>
                        <a:t> norms</a:t>
                      </a:r>
                      <a:endParaRPr lang="en-US" sz="1400" dirty="0">
                        <a:solidFill>
                          <a:srgbClr val="C00000"/>
                        </a:solidFill>
                        <a:latin typeface="Museo Slab 300"/>
                      </a:endParaRPr>
                    </a:p>
                  </a:txBody>
                  <a:tcPr>
                    <a:solidFill>
                      <a:schemeClr val="bg2"/>
                    </a:solidFill>
                  </a:tcPr>
                </a:tc>
                <a:extLst>
                  <a:ext uri="{0D108BD9-81ED-4DB2-BD59-A6C34878D82A}">
                    <a16:rowId xmlns:a16="http://schemas.microsoft.com/office/drawing/2014/main" val="2782599164"/>
                  </a:ext>
                </a:extLst>
              </a:tr>
              <a:tr h="567647">
                <a:tc>
                  <a:txBody>
                    <a:bodyPr/>
                    <a:lstStyle/>
                    <a:p>
                      <a:r>
                        <a:rPr lang="en-US" sz="1400" dirty="0">
                          <a:latin typeface="Museo Slab 300"/>
                        </a:rPr>
                        <a:t>Determining statistical significance</a:t>
                      </a:r>
                    </a:p>
                  </a:txBody>
                  <a:tcPr>
                    <a:solidFill>
                      <a:schemeClr val="bg2"/>
                    </a:solidFill>
                  </a:tcPr>
                </a:tc>
                <a:tc>
                  <a:txBody>
                    <a:bodyPr/>
                    <a:lstStyle/>
                    <a:p>
                      <a:r>
                        <a:rPr lang="en-US" sz="1400" dirty="0">
                          <a:solidFill>
                            <a:srgbClr val="C00000"/>
                          </a:solidFill>
                          <a:latin typeface="Museo Slab 300"/>
                        </a:rPr>
                        <a:t>Reporting of practical or clinical significance or both</a:t>
                      </a:r>
                    </a:p>
                  </a:txBody>
                  <a:tcPr>
                    <a:solidFill>
                      <a:schemeClr val="bg2"/>
                    </a:solidFill>
                  </a:tcPr>
                </a:tc>
                <a:extLst>
                  <a:ext uri="{0D108BD9-81ED-4DB2-BD59-A6C34878D82A}">
                    <a16:rowId xmlns:a16="http://schemas.microsoft.com/office/drawing/2014/main" val="3744668832"/>
                  </a:ext>
                </a:extLst>
              </a:tr>
              <a:tr h="333910">
                <a:tc>
                  <a:txBody>
                    <a:bodyPr/>
                    <a:lstStyle/>
                    <a:p>
                      <a:r>
                        <a:rPr lang="en-US" sz="1400" dirty="0">
                          <a:latin typeface="Museo Slab 300"/>
                        </a:rPr>
                        <a:t>Lack of clearly defined outcome measures</a:t>
                      </a:r>
                    </a:p>
                  </a:txBody>
                  <a:tcPr>
                    <a:solidFill>
                      <a:schemeClr val="bg2"/>
                    </a:solidFill>
                  </a:tcPr>
                </a:tc>
                <a:tc>
                  <a:txBody>
                    <a:bodyPr/>
                    <a:lstStyle/>
                    <a:p>
                      <a:r>
                        <a:rPr lang="en-US" sz="1400" dirty="0">
                          <a:solidFill>
                            <a:srgbClr val="C00000"/>
                          </a:solidFill>
                          <a:latin typeface="Museo Slab 300"/>
                        </a:rPr>
                        <a:t>Clearly defined outcome measures</a:t>
                      </a:r>
                    </a:p>
                  </a:txBody>
                  <a:tcPr>
                    <a:solidFill>
                      <a:schemeClr val="bg2"/>
                    </a:solidFill>
                  </a:tcPr>
                </a:tc>
                <a:extLst>
                  <a:ext uri="{0D108BD9-81ED-4DB2-BD59-A6C34878D82A}">
                    <a16:rowId xmlns:a16="http://schemas.microsoft.com/office/drawing/2014/main" val="2363071355"/>
                  </a:ext>
                </a:extLst>
              </a:tr>
              <a:tr h="360795">
                <a:tc>
                  <a:txBody>
                    <a:bodyPr/>
                    <a:lstStyle/>
                    <a:p>
                      <a:r>
                        <a:rPr lang="en-US" sz="1400" dirty="0">
                          <a:latin typeface="Museo Slab 300"/>
                        </a:rPr>
                        <a:t>Dishonest and inaccurate analysis</a:t>
                      </a:r>
                    </a:p>
                  </a:txBody>
                  <a:tcPr>
                    <a:solidFill>
                      <a:schemeClr val="bg2"/>
                    </a:solidFill>
                  </a:tcPr>
                </a:tc>
                <a:tc>
                  <a:txBody>
                    <a:bodyPr/>
                    <a:lstStyle/>
                    <a:p>
                      <a:r>
                        <a:rPr lang="en-US" sz="1400" dirty="0">
                          <a:solidFill>
                            <a:srgbClr val="C00000"/>
                          </a:solidFill>
                          <a:latin typeface="Museo Slab 300"/>
                        </a:rPr>
                        <a:t>Inclusion of outliers</a:t>
                      </a:r>
                      <a:r>
                        <a:rPr lang="en-US" sz="1400" baseline="0" dirty="0">
                          <a:solidFill>
                            <a:srgbClr val="C00000"/>
                          </a:solidFill>
                          <a:latin typeface="Museo Slab 300"/>
                        </a:rPr>
                        <a:t> and </a:t>
                      </a:r>
                      <a:r>
                        <a:rPr lang="en-US" sz="1400" dirty="0">
                          <a:solidFill>
                            <a:srgbClr val="C00000"/>
                          </a:solidFill>
                          <a:latin typeface="Museo Slab 300"/>
                        </a:rPr>
                        <a:t>not altering</a:t>
                      </a:r>
                      <a:r>
                        <a:rPr lang="en-US" sz="1400" baseline="0" dirty="0">
                          <a:solidFill>
                            <a:srgbClr val="C00000"/>
                          </a:solidFill>
                          <a:latin typeface="Museo Slab 300"/>
                        </a:rPr>
                        <a:t> data</a:t>
                      </a:r>
                      <a:endParaRPr lang="en-US" sz="1400" dirty="0">
                        <a:solidFill>
                          <a:srgbClr val="C00000"/>
                        </a:solidFill>
                        <a:latin typeface="Museo Slab 300"/>
                      </a:endParaRPr>
                    </a:p>
                  </a:txBody>
                  <a:tcPr>
                    <a:solidFill>
                      <a:schemeClr val="bg2"/>
                    </a:solidFill>
                  </a:tcPr>
                </a:tc>
                <a:extLst>
                  <a:ext uri="{0D108BD9-81ED-4DB2-BD59-A6C34878D82A}">
                    <a16:rowId xmlns:a16="http://schemas.microsoft.com/office/drawing/2014/main" val="3508048719"/>
                  </a:ext>
                </a:extLst>
              </a:tr>
              <a:tr h="567647">
                <a:tc>
                  <a:txBody>
                    <a:bodyPr/>
                    <a:lstStyle/>
                    <a:p>
                      <a:r>
                        <a:rPr lang="en-US" sz="1400" dirty="0">
                          <a:latin typeface="Museo Slab 300"/>
                        </a:rPr>
                        <a:t>Presentation</a:t>
                      </a:r>
                      <a:r>
                        <a:rPr lang="en-US" sz="1400" baseline="0" dirty="0">
                          <a:latin typeface="Museo Slab 300"/>
                        </a:rPr>
                        <a:t> of data</a:t>
                      </a:r>
                      <a:endParaRPr lang="en-US" sz="1400" dirty="0">
                        <a:latin typeface="Museo Slab 300"/>
                      </a:endParaRPr>
                    </a:p>
                  </a:txBody>
                  <a:tcPr>
                    <a:solidFill>
                      <a:schemeClr val="bg2"/>
                    </a:solidFill>
                  </a:tcPr>
                </a:tc>
                <a:tc>
                  <a:txBody>
                    <a:bodyPr/>
                    <a:lstStyle/>
                    <a:p>
                      <a:r>
                        <a:rPr lang="en-US" sz="1400" dirty="0">
                          <a:solidFill>
                            <a:srgbClr val="C00000"/>
                          </a:solidFill>
                          <a:latin typeface="Museo Slab 300"/>
                        </a:rPr>
                        <a:t>Maintain</a:t>
                      </a:r>
                      <a:r>
                        <a:rPr lang="en-US" sz="1400" baseline="0" dirty="0">
                          <a:solidFill>
                            <a:srgbClr val="C00000"/>
                          </a:solidFill>
                          <a:latin typeface="Museo Slab 300"/>
                        </a:rPr>
                        <a:t> paper trail of how data was manipulated</a:t>
                      </a:r>
                      <a:endParaRPr lang="en-US" sz="1400" dirty="0">
                        <a:solidFill>
                          <a:srgbClr val="C00000"/>
                        </a:solidFill>
                        <a:latin typeface="Museo Slab 300"/>
                      </a:endParaRPr>
                    </a:p>
                  </a:txBody>
                  <a:tcPr>
                    <a:solidFill>
                      <a:schemeClr val="bg2"/>
                    </a:solidFill>
                  </a:tcPr>
                </a:tc>
                <a:extLst>
                  <a:ext uri="{0D108BD9-81ED-4DB2-BD59-A6C34878D82A}">
                    <a16:rowId xmlns:a16="http://schemas.microsoft.com/office/drawing/2014/main" val="442872136"/>
                  </a:ext>
                </a:extLst>
              </a:tr>
              <a:tr h="333910">
                <a:tc>
                  <a:txBody>
                    <a:bodyPr/>
                    <a:lstStyle/>
                    <a:p>
                      <a:r>
                        <a:rPr lang="en-US" sz="1400" dirty="0">
                          <a:latin typeface="Museo Slab 300"/>
                        </a:rPr>
                        <a:t>Contextual issues</a:t>
                      </a:r>
                    </a:p>
                  </a:txBody>
                  <a:tcPr>
                    <a:solidFill>
                      <a:schemeClr val="bg2"/>
                    </a:solidFill>
                  </a:tcPr>
                </a:tc>
                <a:tc>
                  <a:txBody>
                    <a:bodyPr/>
                    <a:lstStyle/>
                    <a:p>
                      <a:r>
                        <a:rPr lang="en-US" sz="1400" dirty="0">
                          <a:solidFill>
                            <a:srgbClr val="C00000"/>
                          </a:solidFill>
                          <a:latin typeface="Museo Slab 300"/>
                        </a:rPr>
                        <a:t>Report dynamics of the data collection</a:t>
                      </a:r>
                    </a:p>
                  </a:txBody>
                  <a:tcPr>
                    <a:solidFill>
                      <a:schemeClr val="bg2"/>
                    </a:solidFill>
                  </a:tcPr>
                </a:tc>
                <a:extLst>
                  <a:ext uri="{0D108BD9-81ED-4DB2-BD59-A6C34878D82A}">
                    <a16:rowId xmlns:a16="http://schemas.microsoft.com/office/drawing/2014/main" val="581342792"/>
                  </a:ext>
                </a:extLst>
              </a:tr>
              <a:tr h="344434">
                <a:tc>
                  <a:txBody>
                    <a:bodyPr/>
                    <a:lstStyle/>
                    <a:p>
                      <a:r>
                        <a:rPr lang="en-US" sz="1400" dirty="0">
                          <a:latin typeface="Museo Slab 300"/>
                        </a:rPr>
                        <a:t>Data recording methods</a:t>
                      </a:r>
                    </a:p>
                  </a:txBody>
                  <a:tcPr>
                    <a:solidFill>
                      <a:schemeClr val="bg2"/>
                    </a:solidFill>
                  </a:tcPr>
                </a:tc>
                <a:tc>
                  <a:txBody>
                    <a:bodyPr/>
                    <a:lstStyle/>
                    <a:p>
                      <a:r>
                        <a:rPr lang="en-US" sz="1400" dirty="0">
                          <a:solidFill>
                            <a:srgbClr val="C00000"/>
                          </a:solidFill>
                          <a:latin typeface="Museo Slab 300"/>
                        </a:rPr>
                        <a:t>Careful recording of data</a:t>
                      </a:r>
                    </a:p>
                  </a:txBody>
                  <a:tcPr>
                    <a:solidFill>
                      <a:schemeClr val="bg2"/>
                    </a:solidFill>
                  </a:tcPr>
                </a:tc>
                <a:extLst>
                  <a:ext uri="{0D108BD9-81ED-4DB2-BD59-A6C34878D82A}">
                    <a16:rowId xmlns:a16="http://schemas.microsoft.com/office/drawing/2014/main" val="1382730858"/>
                  </a:ext>
                </a:extLst>
              </a:tr>
              <a:tr h="333910">
                <a:tc>
                  <a:txBody>
                    <a:bodyPr/>
                    <a:lstStyle/>
                    <a:p>
                      <a:r>
                        <a:rPr lang="en-US" sz="1400" dirty="0">
                          <a:latin typeface="Museo Slab 300"/>
                        </a:rPr>
                        <a:t>Training of staff</a:t>
                      </a:r>
                    </a:p>
                  </a:txBody>
                  <a:tcPr>
                    <a:solidFill>
                      <a:schemeClr val="bg2"/>
                    </a:solidFill>
                  </a:tcPr>
                </a:tc>
                <a:tc>
                  <a:txBody>
                    <a:bodyPr/>
                    <a:lstStyle/>
                    <a:p>
                      <a:r>
                        <a:rPr lang="en-US" sz="1400" dirty="0">
                          <a:solidFill>
                            <a:srgbClr val="C00000"/>
                          </a:solidFill>
                          <a:latin typeface="Museo Slab 300"/>
                        </a:rPr>
                        <a:t>Supervise staff for consistency</a:t>
                      </a:r>
                    </a:p>
                  </a:txBody>
                  <a:tcPr>
                    <a:solidFill>
                      <a:schemeClr val="bg2"/>
                    </a:solidFill>
                  </a:tcPr>
                </a:tc>
                <a:extLst>
                  <a:ext uri="{0D108BD9-81ED-4DB2-BD59-A6C34878D82A}">
                    <a16:rowId xmlns:a16="http://schemas.microsoft.com/office/drawing/2014/main" val="2222092094"/>
                  </a:ext>
                </a:extLst>
              </a:tr>
              <a:tr h="567647">
                <a:tc>
                  <a:txBody>
                    <a:bodyPr/>
                    <a:lstStyle/>
                    <a:p>
                      <a:r>
                        <a:rPr lang="en-US" sz="1400" dirty="0">
                          <a:latin typeface="Museo Slab 300"/>
                        </a:rPr>
                        <a:t>Reliability and validity</a:t>
                      </a:r>
                    </a:p>
                  </a:txBody>
                  <a:tcPr>
                    <a:solidFill>
                      <a:schemeClr val="bg2"/>
                    </a:solidFill>
                  </a:tcPr>
                </a:tc>
                <a:tc>
                  <a:txBody>
                    <a:bodyPr/>
                    <a:lstStyle/>
                    <a:p>
                      <a:r>
                        <a:rPr lang="en-US" sz="1400" dirty="0">
                          <a:solidFill>
                            <a:srgbClr val="C00000"/>
                          </a:solidFill>
                          <a:latin typeface="Museo Slab 300"/>
                        </a:rPr>
                        <a:t>Consistently demonstrate stability, reproducibility or accuracy of data analysis</a:t>
                      </a:r>
                    </a:p>
                  </a:txBody>
                  <a:tcPr>
                    <a:solidFill>
                      <a:schemeClr val="bg2"/>
                    </a:solidFill>
                  </a:tcPr>
                </a:tc>
                <a:extLst>
                  <a:ext uri="{0D108BD9-81ED-4DB2-BD59-A6C34878D82A}">
                    <a16:rowId xmlns:a16="http://schemas.microsoft.com/office/drawing/2014/main" val="2228829914"/>
                  </a:ext>
                </a:extLst>
              </a:tr>
            </a:tbl>
          </a:graphicData>
        </a:graphic>
      </p:graphicFrame>
    </p:spTree>
    <p:extLst>
      <p:ext uri="{BB962C8B-B14F-4D97-AF65-F5344CB8AC3E}">
        <p14:creationId xmlns:p14="http://schemas.microsoft.com/office/powerpoint/2010/main" val="763364575"/>
      </p:ext>
    </p:extLst>
  </p:cSld>
  <p:clrMapOvr>
    <a:masterClrMapping/>
  </p:clrMapOvr>
</p:sld>
</file>

<file path=ppt/theme/theme1.xml><?xml version="1.0" encoding="utf-8"?>
<a:theme xmlns:a="http://schemas.openxmlformats.org/drawingml/2006/main" name="Stony Brook University">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162656</TotalTime>
  <Words>2200</Words>
  <Application>Microsoft Office PowerPoint</Application>
  <PresentationFormat>On-screen Show (4:3)</PresentationFormat>
  <Paragraphs>186</Paragraphs>
  <Slides>28</Slides>
  <Notes>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28</vt:i4>
      </vt:variant>
    </vt:vector>
  </HeadingPairs>
  <TitlesOfParts>
    <vt:vector size="38" baseType="lpstr">
      <vt:lpstr>Arial</vt:lpstr>
      <vt:lpstr>Calibri</vt:lpstr>
      <vt:lpstr>Effra Heavy</vt:lpstr>
      <vt:lpstr>Museo Slab 100</vt:lpstr>
      <vt:lpstr>Museo Slab 300</vt:lpstr>
      <vt:lpstr>Museo Slab 500</vt:lpstr>
      <vt:lpstr>Museo Slab 700</vt:lpstr>
      <vt:lpstr>Museo Slab 900</vt:lpstr>
      <vt:lpstr>Wingdings</vt:lpstr>
      <vt:lpstr>Stony Brook University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Data Management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Anna Li</cp:lastModifiedBy>
  <cp:revision>420</cp:revision>
  <cp:lastPrinted>2022-05-06T14:46:12Z</cp:lastPrinted>
  <dcterms:created xsi:type="dcterms:W3CDTF">2015-10-09T21:49:46Z</dcterms:created>
  <dcterms:modified xsi:type="dcterms:W3CDTF">2023-02-27T17:55:24Z</dcterms:modified>
</cp:coreProperties>
</file>